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83" r:id="rId4"/>
  </p:sldMasterIdLst>
  <p:notesMasterIdLst>
    <p:notesMasterId r:id="rId61"/>
  </p:notesMasterIdLst>
  <p:handoutMasterIdLst>
    <p:handoutMasterId r:id="rId62"/>
  </p:handoutMasterIdLst>
  <p:sldIdLst>
    <p:sldId id="325" r:id="rId5"/>
    <p:sldId id="364" r:id="rId6"/>
    <p:sldId id="307" r:id="rId7"/>
    <p:sldId id="324" r:id="rId8"/>
    <p:sldId id="352" r:id="rId9"/>
    <p:sldId id="353" r:id="rId10"/>
    <p:sldId id="355" r:id="rId11"/>
    <p:sldId id="356" r:id="rId12"/>
    <p:sldId id="365" r:id="rId13"/>
    <p:sldId id="376" r:id="rId14"/>
    <p:sldId id="377" r:id="rId15"/>
    <p:sldId id="378" r:id="rId16"/>
    <p:sldId id="379" r:id="rId17"/>
    <p:sldId id="380" r:id="rId18"/>
    <p:sldId id="381" r:id="rId19"/>
    <p:sldId id="382" r:id="rId20"/>
    <p:sldId id="383" r:id="rId21"/>
    <p:sldId id="384" r:id="rId22"/>
    <p:sldId id="385" r:id="rId23"/>
    <p:sldId id="386" r:id="rId24"/>
    <p:sldId id="387" r:id="rId25"/>
    <p:sldId id="388" r:id="rId26"/>
    <p:sldId id="389" r:id="rId27"/>
    <p:sldId id="390" r:id="rId28"/>
    <p:sldId id="391" r:id="rId29"/>
    <p:sldId id="375" r:id="rId30"/>
    <p:sldId id="368" r:id="rId31"/>
    <p:sldId id="369" r:id="rId32"/>
    <p:sldId id="370" r:id="rId33"/>
    <p:sldId id="371" r:id="rId34"/>
    <p:sldId id="372" r:id="rId35"/>
    <p:sldId id="373" r:id="rId36"/>
    <p:sldId id="374" r:id="rId37"/>
    <p:sldId id="312" r:id="rId38"/>
    <p:sldId id="346" r:id="rId39"/>
    <p:sldId id="345" r:id="rId40"/>
    <p:sldId id="342" r:id="rId41"/>
    <p:sldId id="341" r:id="rId42"/>
    <p:sldId id="343" r:id="rId43"/>
    <p:sldId id="338" r:id="rId44"/>
    <p:sldId id="339" r:id="rId45"/>
    <p:sldId id="347" r:id="rId46"/>
    <p:sldId id="344" r:id="rId47"/>
    <p:sldId id="357" r:id="rId48"/>
    <p:sldId id="358" r:id="rId49"/>
    <p:sldId id="359" r:id="rId50"/>
    <p:sldId id="348" r:id="rId51"/>
    <p:sldId id="317" r:id="rId52"/>
    <p:sldId id="336" r:id="rId53"/>
    <p:sldId id="349" r:id="rId54"/>
    <p:sldId id="334" r:id="rId55"/>
    <p:sldId id="337" r:id="rId56"/>
    <p:sldId id="350" r:id="rId57"/>
    <p:sldId id="351" r:id="rId58"/>
    <p:sldId id="363" r:id="rId59"/>
    <p:sldId id="321"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5AB1C69-6EDB-4FF4-983F-18BD219EF32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2" autoAdjust="0"/>
    <p:restoredTop sz="92645" autoAdjust="0"/>
  </p:normalViewPr>
  <p:slideViewPr>
    <p:cSldViewPr snapToGrid="0">
      <p:cViewPr varScale="1">
        <p:scale>
          <a:sx n="62" d="100"/>
          <a:sy n="62" d="100"/>
        </p:scale>
        <p:origin x="96" y="198"/>
      </p:cViewPr>
      <p:guideLst/>
    </p:cSldViewPr>
  </p:slideViewPr>
  <p:outlineViewPr>
    <p:cViewPr>
      <p:scale>
        <a:sx n="33" d="100"/>
        <a:sy n="33" d="100"/>
      </p:scale>
      <p:origin x="0" y="-4032"/>
    </p:cViewPr>
  </p:outlineViewPr>
  <p:notesTextViewPr>
    <p:cViewPr>
      <p:scale>
        <a:sx n="1" d="1"/>
        <a:sy n="1" d="1"/>
      </p:scale>
      <p:origin x="0" y="0"/>
    </p:cViewPr>
  </p:notesTextViewPr>
  <p:sorterViewPr>
    <p:cViewPr>
      <p:scale>
        <a:sx n="80" d="100"/>
        <a:sy n="80" d="100"/>
      </p:scale>
      <p:origin x="0" y="-2069"/>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04B9809-3C73-CA2B-1791-620EA168CC0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C7B1C58-A1FD-D1E1-33AB-1303C48435C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6AA30A-158D-435B-B1F3-6FF82BD60FDF}" type="datetimeFigureOut">
              <a:rPr lang="en-US" smtClean="0"/>
              <a:t>4/16/2025</a:t>
            </a:fld>
            <a:endParaRPr lang="en-US" dirty="0"/>
          </a:p>
        </p:txBody>
      </p:sp>
      <p:sp>
        <p:nvSpPr>
          <p:cNvPr id="4" name="Footer Placeholder 3">
            <a:extLst>
              <a:ext uri="{FF2B5EF4-FFF2-40B4-BE49-F238E27FC236}">
                <a16:creationId xmlns:a16="http://schemas.microsoft.com/office/drawing/2014/main" id="{4717A0D9-659F-DDC6-CBD8-29B61E0FF7E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F9E0617-6128-05F5-8F48-6A0A1D1479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0A24AC-02A6-46A1-A072-EAC8AC25DCA5}" type="slidenum">
              <a:rPr lang="en-US" smtClean="0"/>
              <a:t>‹#›</a:t>
            </a:fld>
            <a:endParaRPr lang="en-US" dirty="0"/>
          </a:p>
        </p:txBody>
      </p:sp>
    </p:spTree>
    <p:extLst>
      <p:ext uri="{BB962C8B-B14F-4D97-AF65-F5344CB8AC3E}">
        <p14:creationId xmlns:p14="http://schemas.microsoft.com/office/powerpoint/2010/main" val="40839198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6A0313-F537-4ED0-973B-4729E10A826A}" type="datetimeFigureOut">
              <a:rPr lang="en-US" smtClean="0"/>
              <a:t>4/16/2025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C92804-03A6-47F6-A893-4DDB8903A808}" type="slidenum">
              <a:rPr lang="en-US" smtClean="0"/>
              <a:t>‹#›</a:t>
            </a:fld>
            <a:endParaRPr lang="en-US" dirty="0"/>
          </a:p>
        </p:txBody>
      </p:sp>
    </p:spTree>
    <p:extLst>
      <p:ext uri="{BB962C8B-B14F-4D97-AF65-F5344CB8AC3E}">
        <p14:creationId xmlns:p14="http://schemas.microsoft.com/office/powerpoint/2010/main" val="2944717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1</a:t>
            </a:fld>
            <a:endParaRPr lang="en-US" dirty="0"/>
          </a:p>
        </p:txBody>
      </p:sp>
    </p:spTree>
    <p:extLst>
      <p:ext uri="{BB962C8B-B14F-4D97-AF65-F5344CB8AC3E}">
        <p14:creationId xmlns:p14="http://schemas.microsoft.com/office/powerpoint/2010/main" val="64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32B51C-6A49-C9BC-E00C-9C4EB03C89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9CC09F-906C-EFD0-9CC9-1133D178CF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C6BCB5-A087-E663-F54B-37F43E8290D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974A23-DB9A-A77C-F476-D26F6A4FA8A5}"/>
              </a:ext>
            </a:extLst>
          </p:cNvPr>
          <p:cNvSpPr>
            <a:spLocks noGrp="1"/>
          </p:cNvSpPr>
          <p:nvPr>
            <p:ph type="sldNum" sz="quarter" idx="5"/>
          </p:nvPr>
        </p:nvSpPr>
        <p:spPr/>
        <p:txBody>
          <a:bodyPr/>
          <a:lstStyle/>
          <a:p>
            <a:fld id="{0DC92804-03A6-47F6-A893-4DDB8903A808}" type="slidenum">
              <a:rPr lang="en-US" smtClean="0"/>
              <a:t>50</a:t>
            </a:fld>
            <a:endParaRPr lang="en-US" dirty="0"/>
          </a:p>
        </p:txBody>
      </p:sp>
    </p:spTree>
    <p:extLst>
      <p:ext uri="{BB962C8B-B14F-4D97-AF65-F5344CB8AC3E}">
        <p14:creationId xmlns:p14="http://schemas.microsoft.com/office/powerpoint/2010/main" val="93259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51</a:t>
            </a:fld>
            <a:endParaRPr lang="en-US" dirty="0"/>
          </a:p>
        </p:txBody>
      </p:sp>
    </p:spTree>
    <p:extLst>
      <p:ext uri="{BB962C8B-B14F-4D97-AF65-F5344CB8AC3E}">
        <p14:creationId xmlns:p14="http://schemas.microsoft.com/office/powerpoint/2010/main" val="22736234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52</a:t>
            </a:fld>
            <a:endParaRPr lang="en-US" dirty="0"/>
          </a:p>
        </p:txBody>
      </p:sp>
    </p:spTree>
    <p:extLst>
      <p:ext uri="{BB962C8B-B14F-4D97-AF65-F5344CB8AC3E}">
        <p14:creationId xmlns:p14="http://schemas.microsoft.com/office/powerpoint/2010/main" val="22948733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56</a:t>
            </a:fld>
            <a:endParaRPr lang="en-US" dirty="0"/>
          </a:p>
        </p:txBody>
      </p:sp>
    </p:spTree>
    <p:extLst>
      <p:ext uri="{BB962C8B-B14F-4D97-AF65-F5344CB8AC3E}">
        <p14:creationId xmlns:p14="http://schemas.microsoft.com/office/powerpoint/2010/main" val="4255841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3</a:t>
            </a:fld>
            <a:endParaRPr lang="en-US" dirty="0"/>
          </a:p>
        </p:txBody>
      </p:sp>
    </p:spTree>
    <p:extLst>
      <p:ext uri="{BB962C8B-B14F-4D97-AF65-F5344CB8AC3E}">
        <p14:creationId xmlns:p14="http://schemas.microsoft.com/office/powerpoint/2010/main" val="1441182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4</a:t>
            </a:fld>
            <a:endParaRPr lang="en-US" dirty="0"/>
          </a:p>
        </p:txBody>
      </p:sp>
    </p:spTree>
    <p:extLst>
      <p:ext uri="{BB962C8B-B14F-4D97-AF65-F5344CB8AC3E}">
        <p14:creationId xmlns:p14="http://schemas.microsoft.com/office/powerpoint/2010/main" val="1520219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34</a:t>
            </a:fld>
            <a:endParaRPr lang="en-US" dirty="0"/>
          </a:p>
        </p:txBody>
      </p:sp>
    </p:spTree>
    <p:extLst>
      <p:ext uri="{BB962C8B-B14F-4D97-AF65-F5344CB8AC3E}">
        <p14:creationId xmlns:p14="http://schemas.microsoft.com/office/powerpoint/2010/main" val="1838977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40</a:t>
            </a:fld>
            <a:endParaRPr lang="en-US" dirty="0"/>
          </a:p>
        </p:txBody>
      </p:sp>
    </p:spTree>
    <p:extLst>
      <p:ext uri="{BB962C8B-B14F-4D97-AF65-F5344CB8AC3E}">
        <p14:creationId xmlns:p14="http://schemas.microsoft.com/office/powerpoint/2010/main" val="3495839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41</a:t>
            </a:fld>
            <a:endParaRPr lang="en-US" dirty="0"/>
          </a:p>
        </p:txBody>
      </p:sp>
    </p:spTree>
    <p:extLst>
      <p:ext uri="{BB962C8B-B14F-4D97-AF65-F5344CB8AC3E}">
        <p14:creationId xmlns:p14="http://schemas.microsoft.com/office/powerpoint/2010/main" val="3046034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4BA77-E54C-B265-B4BB-94A75F0F28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6773E-EC3D-7954-F568-CCDE7450C8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39FA48-7D9F-45C4-B393-26FB8218EF9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80D5EAE-A110-2470-66BA-C7F091075D0C}"/>
              </a:ext>
            </a:extLst>
          </p:cNvPr>
          <p:cNvSpPr>
            <a:spLocks noGrp="1"/>
          </p:cNvSpPr>
          <p:nvPr>
            <p:ph type="sldNum" sz="quarter" idx="5"/>
          </p:nvPr>
        </p:nvSpPr>
        <p:spPr/>
        <p:txBody>
          <a:bodyPr/>
          <a:lstStyle/>
          <a:p>
            <a:fld id="{0DC92804-03A6-47F6-A893-4DDB8903A808}" type="slidenum">
              <a:rPr lang="en-US" smtClean="0"/>
              <a:t>42</a:t>
            </a:fld>
            <a:endParaRPr lang="en-US" dirty="0"/>
          </a:p>
        </p:txBody>
      </p:sp>
    </p:spTree>
    <p:extLst>
      <p:ext uri="{BB962C8B-B14F-4D97-AF65-F5344CB8AC3E}">
        <p14:creationId xmlns:p14="http://schemas.microsoft.com/office/powerpoint/2010/main" val="29420707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48</a:t>
            </a:fld>
            <a:endParaRPr lang="en-US" dirty="0"/>
          </a:p>
        </p:txBody>
      </p:sp>
    </p:spTree>
    <p:extLst>
      <p:ext uri="{BB962C8B-B14F-4D97-AF65-F5344CB8AC3E}">
        <p14:creationId xmlns:p14="http://schemas.microsoft.com/office/powerpoint/2010/main" val="4194206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dirty="0"/>
              <a:t>🔹 </a:t>
            </a:r>
            <a:r>
              <a:rPr lang="fa-IR" dirty="0"/>
              <a:t>درمان طولانی‌مدت یا مادام‌العمر دارن</a:t>
            </a:r>
            <a:br>
              <a:rPr lang="fa-IR" dirty="0"/>
            </a:br>
            <a:r>
              <a:rPr lang="en-US" dirty="0"/>
              <a:t>🔹 </a:t>
            </a:r>
            <a:r>
              <a:rPr lang="fa-IR" dirty="0"/>
              <a:t>هزینه‌بر هستن</a:t>
            </a:r>
            <a:br>
              <a:rPr lang="fa-IR" dirty="0"/>
            </a:br>
            <a:r>
              <a:rPr lang="en-US" dirty="0"/>
              <a:t>🔹 </a:t>
            </a:r>
            <a:r>
              <a:rPr lang="fa-IR" dirty="0"/>
              <a:t>کیفیت زندگی فرد رو به شدت تحت تأثیر قرار می‌دن</a:t>
            </a:r>
            <a:br>
              <a:rPr lang="fa-IR" dirty="0"/>
            </a:br>
            <a:r>
              <a:rPr lang="en-US" dirty="0"/>
              <a:t>🔹 </a:t>
            </a:r>
            <a:r>
              <a:rPr lang="fa-IR" dirty="0"/>
              <a:t>نیازمند مراقبت و پیگیری مداوم هستن</a:t>
            </a:r>
            <a:br>
              <a:rPr lang="fa-IR" dirty="0"/>
            </a:br>
            <a:r>
              <a:rPr lang="en-US" dirty="0"/>
              <a:t>🔹 </a:t>
            </a:r>
            <a:r>
              <a:rPr lang="fa-IR" dirty="0"/>
              <a:t>معمولاً تحت پوشش خاص بیمه‌ای قرار می‌گیرن</a:t>
            </a:r>
          </a:p>
          <a:p>
            <a:pPr algn="r" rtl="1"/>
            <a:endParaRPr lang="en-US" dirty="0"/>
          </a:p>
        </p:txBody>
      </p:sp>
      <p:sp>
        <p:nvSpPr>
          <p:cNvPr id="4" name="Slide Number Placeholder 3"/>
          <p:cNvSpPr>
            <a:spLocks noGrp="1"/>
          </p:cNvSpPr>
          <p:nvPr>
            <p:ph type="sldNum" sz="quarter" idx="5"/>
          </p:nvPr>
        </p:nvSpPr>
        <p:spPr/>
        <p:txBody>
          <a:bodyPr/>
          <a:lstStyle/>
          <a:p>
            <a:fld id="{0DC92804-03A6-47F6-A893-4DDB8903A808}" type="slidenum">
              <a:rPr lang="en-US" smtClean="0"/>
              <a:t>49</a:t>
            </a:fld>
            <a:endParaRPr lang="en-US" dirty="0"/>
          </a:p>
        </p:txBody>
      </p:sp>
    </p:spTree>
    <p:extLst>
      <p:ext uri="{BB962C8B-B14F-4D97-AF65-F5344CB8AC3E}">
        <p14:creationId xmlns:p14="http://schemas.microsoft.com/office/powerpoint/2010/main" val="384972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C7A07-96C3-42AF-943D-953C86C3DAAD}"/>
              </a:ext>
            </a:extLst>
          </p:cNvPr>
          <p:cNvSpPr>
            <a:spLocks noGrp="1"/>
          </p:cNvSpPr>
          <p:nvPr>
            <p:ph type="ctrTitle"/>
          </p:nvPr>
        </p:nvSpPr>
        <p:spPr>
          <a:xfrm>
            <a:off x="1490472" y="1463557"/>
            <a:ext cx="9144000" cy="2387600"/>
          </a:xfrm>
        </p:spPr>
        <p:txBody>
          <a:bodyPr anchor="b">
            <a:normAutofit/>
          </a:bodyPr>
          <a:lstStyle>
            <a:lvl1pPr algn="ctr">
              <a:lnSpc>
                <a:spcPct val="90000"/>
              </a:lnSpc>
              <a:defRPr sz="52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CEE38DF-F503-4E79-B1B0-16489708A1B5}"/>
              </a:ext>
            </a:extLst>
          </p:cNvPr>
          <p:cNvSpPr>
            <a:spLocks noGrp="1"/>
          </p:cNvSpPr>
          <p:nvPr>
            <p:ph type="subTitle" idx="1"/>
          </p:nvPr>
        </p:nvSpPr>
        <p:spPr>
          <a:xfrm>
            <a:off x="1490472" y="3943232"/>
            <a:ext cx="9144000" cy="1655762"/>
          </a:xfrm>
        </p:spPr>
        <p:txBody>
          <a:bodyPr>
            <a:normAutofit/>
          </a:bodyPr>
          <a:lstStyle>
            <a:lvl1pPr marL="0" indent="0" algn="ctr">
              <a:lnSpc>
                <a:spcPct val="110000"/>
              </a:lnSpc>
              <a:buNone/>
              <a:defRPr sz="24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Date Placeholder 13">
            <a:extLst>
              <a:ext uri="{FF2B5EF4-FFF2-40B4-BE49-F238E27FC236}">
                <a16:creationId xmlns:a16="http://schemas.microsoft.com/office/drawing/2014/main" id="{46538D75-00C2-DE73-4C65-FE94AC658370}"/>
              </a:ext>
            </a:extLst>
          </p:cNvPr>
          <p:cNvSpPr>
            <a:spLocks noGrp="1"/>
          </p:cNvSpPr>
          <p:nvPr>
            <p:ph type="dt" sz="half" idx="10"/>
          </p:nvPr>
        </p:nvSpPr>
        <p:spPr/>
        <p:txBody>
          <a:bodyPr/>
          <a:lstStyle/>
          <a:p>
            <a:r>
              <a:rPr lang="en-US"/>
              <a:t>20XX</a:t>
            </a:r>
            <a:endParaRPr lang="en-US" dirty="0"/>
          </a:p>
        </p:txBody>
      </p:sp>
      <p:sp>
        <p:nvSpPr>
          <p:cNvPr id="16" name="Footer Placeholder 15">
            <a:extLst>
              <a:ext uri="{FF2B5EF4-FFF2-40B4-BE49-F238E27FC236}">
                <a16:creationId xmlns:a16="http://schemas.microsoft.com/office/drawing/2014/main" id="{6B601B81-68C1-B63A-105C-EC637DF56CB7}"/>
              </a:ext>
            </a:extLst>
          </p:cNvPr>
          <p:cNvSpPr>
            <a:spLocks noGrp="1"/>
          </p:cNvSpPr>
          <p:nvPr>
            <p:ph type="ftr" sz="quarter" idx="11"/>
          </p:nvPr>
        </p:nvSpPr>
        <p:spPr/>
        <p:txBody>
          <a:bodyPr/>
          <a:lstStyle/>
          <a:p>
            <a:r>
              <a:rPr lang="en-US"/>
              <a:t>Sample Footer Text</a:t>
            </a:r>
            <a:endParaRPr lang="en-US" dirty="0"/>
          </a:p>
        </p:txBody>
      </p:sp>
      <p:sp>
        <p:nvSpPr>
          <p:cNvPr id="17" name="Slide Number Placeholder 16">
            <a:extLst>
              <a:ext uri="{FF2B5EF4-FFF2-40B4-BE49-F238E27FC236}">
                <a16:creationId xmlns:a16="http://schemas.microsoft.com/office/drawing/2014/main" id="{E9F3E495-0415-392A-9A07-34555BBC7F4C}"/>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272427650"/>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D930A-6467-4C46-BA13-A0F5EC12FF67}"/>
              </a:ext>
            </a:extLst>
          </p:cNvPr>
          <p:cNvSpPr>
            <a:spLocks noGrp="1"/>
          </p:cNvSpPr>
          <p:nvPr>
            <p:ph type="title"/>
          </p:nvPr>
        </p:nvSpPr>
        <p:spPr/>
        <p:txBody>
          <a:bodyPr>
            <a:normAutofit/>
          </a:bodyPr>
          <a:lstStyle>
            <a:lvl1pPr>
              <a:defRPr sz="5200"/>
            </a:lvl1p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841977A-7872-4BE8-8C5C-D2099BEDBB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B2268C47-2910-B99C-EC67-F6649ADC29A4}"/>
              </a:ext>
            </a:extLst>
          </p:cNvPr>
          <p:cNvSpPr>
            <a:spLocks noGrp="1"/>
          </p:cNvSpPr>
          <p:nvPr>
            <p:ph type="dt" sz="half" idx="10"/>
          </p:nvPr>
        </p:nvSpPr>
        <p:spPr/>
        <p:txBody>
          <a:bodyPr/>
          <a:lstStyle/>
          <a:p>
            <a:r>
              <a:rPr lang="en-US"/>
              <a:t>20XX</a:t>
            </a:r>
            <a:endParaRPr lang="en-US" dirty="0"/>
          </a:p>
        </p:txBody>
      </p:sp>
      <p:sp>
        <p:nvSpPr>
          <p:cNvPr id="8" name="Footer Placeholder 7">
            <a:extLst>
              <a:ext uri="{FF2B5EF4-FFF2-40B4-BE49-F238E27FC236}">
                <a16:creationId xmlns:a16="http://schemas.microsoft.com/office/drawing/2014/main" id="{D8019515-4A04-FBE0-E89C-86ECBB7E98A8}"/>
              </a:ext>
            </a:extLst>
          </p:cNvPr>
          <p:cNvSpPr>
            <a:spLocks noGrp="1"/>
          </p:cNvSpPr>
          <p:nvPr>
            <p:ph type="ftr" sz="quarter" idx="11"/>
          </p:nvPr>
        </p:nvSpPr>
        <p:spPr/>
        <p:txBody>
          <a:bodyPr/>
          <a:lstStyle/>
          <a:p>
            <a:r>
              <a:rPr lang="en-US"/>
              <a:t>Sample Footer Text</a:t>
            </a:r>
            <a:endParaRPr lang="en-US" dirty="0"/>
          </a:p>
        </p:txBody>
      </p:sp>
      <p:sp>
        <p:nvSpPr>
          <p:cNvPr id="9" name="Slide Number Placeholder 8">
            <a:extLst>
              <a:ext uri="{FF2B5EF4-FFF2-40B4-BE49-F238E27FC236}">
                <a16:creationId xmlns:a16="http://schemas.microsoft.com/office/drawing/2014/main" id="{C3D9C272-2490-C827-9BE5-9CEE41850423}"/>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95805413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D76A9FC-D582-4FC8-B641-9F77B4DD15B7}"/>
              </a:ext>
            </a:extLst>
          </p:cNvPr>
          <p:cNvSpPr>
            <a:spLocks noGrp="1"/>
          </p:cNvSpPr>
          <p:nvPr>
            <p:ph type="title" orient="vert"/>
          </p:nvPr>
        </p:nvSpPr>
        <p:spPr>
          <a:xfrm>
            <a:off x="832613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A23A1683-12F6-4BA6-AD1A-F98C60951452}"/>
              </a:ext>
            </a:extLst>
          </p:cNvPr>
          <p:cNvSpPr>
            <a:spLocks noGrp="1"/>
          </p:cNvSpPr>
          <p:nvPr>
            <p:ph type="body" orient="vert" idx="1"/>
          </p:nvPr>
        </p:nvSpPr>
        <p:spPr>
          <a:xfrm>
            <a:off x="43943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DBFF68BE-C313-C839-B719-0339AC3444DF}"/>
              </a:ext>
            </a:extLst>
          </p:cNvPr>
          <p:cNvSpPr>
            <a:spLocks noGrp="1"/>
          </p:cNvSpPr>
          <p:nvPr>
            <p:ph type="dt" sz="half" idx="10"/>
          </p:nvPr>
        </p:nvSpPr>
        <p:spPr/>
        <p:txBody>
          <a:bodyPr/>
          <a:lstStyle/>
          <a:p>
            <a:r>
              <a:rPr lang="en-US"/>
              <a:t>20XX</a:t>
            </a:r>
            <a:endParaRPr lang="en-US" dirty="0"/>
          </a:p>
        </p:txBody>
      </p:sp>
      <p:sp>
        <p:nvSpPr>
          <p:cNvPr id="8" name="Footer Placeholder 7">
            <a:extLst>
              <a:ext uri="{FF2B5EF4-FFF2-40B4-BE49-F238E27FC236}">
                <a16:creationId xmlns:a16="http://schemas.microsoft.com/office/drawing/2014/main" id="{A14F4E5F-FFF4-F934-3DD9-134F8D24262D}"/>
              </a:ext>
            </a:extLst>
          </p:cNvPr>
          <p:cNvSpPr>
            <a:spLocks noGrp="1"/>
          </p:cNvSpPr>
          <p:nvPr>
            <p:ph type="ftr" sz="quarter" idx="11"/>
          </p:nvPr>
        </p:nvSpPr>
        <p:spPr/>
        <p:txBody>
          <a:bodyPr/>
          <a:lstStyle/>
          <a:p>
            <a:r>
              <a:rPr lang="en-US"/>
              <a:t>Sample Footer Text</a:t>
            </a:r>
            <a:endParaRPr lang="en-US" dirty="0"/>
          </a:p>
        </p:txBody>
      </p:sp>
      <p:sp>
        <p:nvSpPr>
          <p:cNvPr id="9" name="Slide Number Placeholder 8">
            <a:extLst>
              <a:ext uri="{FF2B5EF4-FFF2-40B4-BE49-F238E27FC236}">
                <a16:creationId xmlns:a16="http://schemas.microsoft.com/office/drawing/2014/main" id="{6CFE0F82-88EB-FAE2-FC02-99D5EE30110A}"/>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380520741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7D84AA-0BCE-9C85-4510-34EBAE061790}"/>
              </a:ext>
              <a:ext uri="{C183D7F6-B498-43B3-948B-1728B52AA6E4}">
                <adec:decorative xmlns="" xmlns:adec="http://schemas.microsoft.com/office/drawing/2017/decorative" val="1"/>
              </a:ext>
            </a:extLst>
          </p:cNvPr>
          <p:cNvGrpSpPr/>
          <p:nvPr userDrawn="1"/>
        </p:nvGrpSpPr>
        <p:grpSpPr>
          <a:xfrm>
            <a:off x="-1524" y="708955"/>
            <a:ext cx="12193526" cy="5463893"/>
            <a:chOff x="-1524" y="708955"/>
            <a:chExt cx="12193526" cy="5463893"/>
          </a:xfrm>
        </p:grpSpPr>
        <p:sp>
          <p:nvSpPr>
            <p:cNvPr id="5" name="Rectangle 4">
              <a:extLst>
                <a:ext uri="{FF2B5EF4-FFF2-40B4-BE49-F238E27FC236}">
                  <a16:creationId xmlns:a16="http://schemas.microsoft.com/office/drawing/2014/main" id="{E41002A6-9DB7-26A1-2425-8C496B953CA4}"/>
                </a:ext>
              </a:extLst>
            </p:cNvPr>
            <p:cNvSpPr/>
            <p:nvPr userDrawn="1"/>
          </p:nvSpPr>
          <p:spPr>
            <a:xfrm>
              <a:off x="-1524" y="709613"/>
              <a:ext cx="12192000" cy="5463235"/>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Graphic 24">
              <a:extLst>
                <a:ext uri="{FF2B5EF4-FFF2-40B4-BE49-F238E27FC236}">
                  <a16:creationId xmlns:a16="http://schemas.microsoft.com/office/drawing/2014/main" id="{9F029623-B14D-1CDC-9D8F-47D563937B5F}"/>
                </a:ext>
              </a:extLst>
            </p:cNvPr>
            <p:cNvPicPr>
              <a:picLocks noChangeAspect="1"/>
            </p:cNvPicPr>
            <p:nvPr userDrawn="1"/>
          </p:nvPicPr>
          <p:blipFill rotWithShape="1">
            <a:blip r:embed="rId2">
              <a:extLst>
                <a:ext uri="{96DAC541-7B7A-43D3-8B79-37D633B846F1}">
                  <asvg:svgBlip xmlns="" xmlns:asvg="http://schemas.microsoft.com/office/drawing/2016/SVG/main" r:embed="rId3"/>
                </a:ext>
              </a:extLst>
            </a:blip>
            <a:srcRect l="43670" t="-7182" r="-9886" b="52046"/>
            <a:stretch/>
          </p:blipFill>
          <p:spPr>
            <a:xfrm>
              <a:off x="-1" y="1162050"/>
              <a:ext cx="5568949" cy="5009032"/>
            </a:xfrm>
            <a:prstGeom prst="rect">
              <a:avLst/>
            </a:prstGeom>
          </p:spPr>
        </p:pic>
        <p:pic>
          <p:nvPicPr>
            <p:cNvPr id="26" name="Graphic 25">
              <a:extLst>
                <a:ext uri="{FF2B5EF4-FFF2-40B4-BE49-F238E27FC236}">
                  <a16:creationId xmlns:a16="http://schemas.microsoft.com/office/drawing/2014/main" id="{B4D8031F-ED2A-8D7E-D369-6BF3256FE3FC}"/>
                </a:ext>
              </a:extLst>
            </p:cNvPr>
            <p:cNvPicPr>
              <a:picLocks noChangeAspect="1"/>
            </p:cNvPicPr>
            <p:nvPr userDrawn="1"/>
          </p:nvPicPr>
          <p:blipFill rotWithShape="1">
            <a:blip r:embed="rId2">
              <a:extLst>
                <a:ext uri="{96DAC541-7B7A-43D3-8B79-37D633B846F1}">
                  <asvg:svgBlip xmlns="" xmlns:asvg="http://schemas.microsoft.com/office/drawing/2016/SVG/main" r:embed="rId3"/>
                </a:ext>
              </a:extLst>
            </a:blip>
            <a:srcRect l="256" t="-7183" r="44925" b="48899"/>
            <a:stretch/>
          </p:blipFill>
          <p:spPr>
            <a:xfrm rot="16200000">
              <a:off x="7239292" y="366674"/>
              <a:ext cx="4610430" cy="5294991"/>
            </a:xfrm>
            <a:prstGeom prst="rect">
              <a:avLst/>
            </a:prstGeom>
          </p:spPr>
        </p:pic>
      </p:grpSp>
      <p:cxnSp>
        <p:nvCxnSpPr>
          <p:cNvPr id="15" name="Straight Connector 14">
            <a:extLst>
              <a:ext uri="{FF2B5EF4-FFF2-40B4-BE49-F238E27FC236}">
                <a16:creationId xmlns:a16="http://schemas.microsoft.com/office/drawing/2014/main" id="{8A28D3FB-54EA-410D-A062-8F118E5D0CD7}"/>
              </a:ext>
              <a:ext uri="{C183D7F6-B498-43B3-948B-1728B52AA6E4}">
                <adec:decorative xmlns=""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593477A-1279-4BCC-8257-14CC2361F898}"/>
              </a:ext>
              <a:ext uri="{C183D7F6-B498-43B3-948B-1728B52AA6E4}">
                <adec:decorative xmlns="" xmlns:adec="http://schemas.microsoft.com/office/drawing/2017/decorative" val="1"/>
              </a:ext>
            </a:extLst>
          </p:cNvPr>
          <p:cNvCxnSpPr>
            <a:cxnSpLocks/>
          </p:cNvCxnSpPr>
          <p:nvPr userDrawn="1"/>
        </p:nvCxnSpPr>
        <p:spPr>
          <a:xfrm>
            <a:off x="1524"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97F04C86-E215-DFBB-8302-70BCCDFC2DB8}"/>
              </a:ext>
              <a:ext uri="{C183D7F6-B498-43B3-948B-1728B52AA6E4}">
                <adec:decorative xmlns="" xmlns:adec="http://schemas.microsoft.com/office/drawing/2017/decorative" val="1"/>
              </a:ext>
            </a:extLst>
          </p:cNvPr>
          <p:cNvCxnSpPr>
            <a:cxnSpLocks/>
          </p:cNvCxnSpPr>
          <p:nvPr userDrawn="1"/>
        </p:nvCxnSpPr>
        <p:spPr>
          <a:xfrm>
            <a:off x="0" y="708956"/>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F29577F-647F-5850-5636-6ED05B99595F}"/>
              </a:ext>
              <a:ext uri="{C183D7F6-B498-43B3-948B-1728B52AA6E4}">
                <adec:decorative xmlns="" xmlns:adec="http://schemas.microsoft.com/office/drawing/2017/decorative" val="1"/>
              </a:ext>
            </a:extLst>
          </p:cNvPr>
          <p:cNvCxnSpPr>
            <a:cxnSpLocks/>
          </p:cNvCxnSpPr>
          <p:nvPr userDrawn="1"/>
        </p:nvCxnSpPr>
        <p:spPr>
          <a:xfrm flipV="1">
            <a:off x="694828"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7CBFB4F-DC16-FC59-E9E7-B92910449EB8}"/>
              </a:ext>
              <a:ext uri="{C183D7F6-B498-43B3-948B-1728B52AA6E4}">
                <adec:decorative xmlns="" xmlns:adec="http://schemas.microsoft.com/office/drawing/2017/decorative" val="1"/>
              </a:ext>
            </a:extLst>
          </p:cNvPr>
          <p:cNvCxnSpPr>
            <a:cxnSpLocks/>
          </p:cNvCxnSpPr>
          <p:nvPr userDrawn="1"/>
        </p:nvCxnSpPr>
        <p:spPr>
          <a:xfrm>
            <a:off x="0" y="616429"/>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3690604-E7DB-AFA3-7E13-CAFF46FF50F6}"/>
              </a:ext>
              <a:ext uri="{C183D7F6-B498-43B3-948B-1728B52AA6E4}">
                <adec:decorative xmlns="" xmlns:adec="http://schemas.microsoft.com/office/drawing/2017/decorative" val="1"/>
              </a:ext>
            </a:extLst>
          </p:cNvPr>
          <p:cNvCxnSpPr>
            <a:cxnSpLocks/>
          </p:cNvCxnSpPr>
          <p:nvPr userDrawn="1"/>
        </p:nvCxnSpPr>
        <p:spPr>
          <a:xfrm>
            <a:off x="0" y="627968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E2874C2-BA39-4778-DC11-487CC4FCADC3}"/>
              </a:ext>
              <a:ext uri="{C183D7F6-B498-43B3-948B-1728B52AA6E4}">
                <adec:decorative xmlns=""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6D6334D-FB4A-4843-F2FB-1CAC50021C4D}"/>
              </a:ext>
              <a:ext uri="{C183D7F6-B498-43B3-948B-1728B52AA6E4}">
                <adec:decorative xmlns="" xmlns:adec="http://schemas.microsoft.com/office/drawing/2017/decorative" val="1"/>
              </a:ext>
            </a:extLst>
          </p:cNvPr>
          <p:cNvCxnSpPr>
            <a:cxnSpLocks/>
          </p:cNvCxnSpPr>
          <p:nvPr userDrawn="1"/>
        </p:nvCxnSpPr>
        <p:spPr>
          <a:xfrm flipV="1">
            <a:off x="586958"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FC043C06-5053-E291-E708-44B684DC523C}"/>
              </a:ext>
            </a:extLst>
          </p:cNvPr>
          <p:cNvSpPr>
            <a:spLocks noGrp="1"/>
          </p:cNvSpPr>
          <p:nvPr>
            <p:ph type="title" hasCustomPrompt="1"/>
          </p:nvPr>
        </p:nvSpPr>
        <p:spPr>
          <a:xfrm>
            <a:off x="1828932" y="1115167"/>
            <a:ext cx="8534136" cy="4655385"/>
          </a:xfrm>
        </p:spPr>
        <p:txBody>
          <a:bodyPr>
            <a:noAutofit/>
          </a:bodyPr>
          <a:lstStyle>
            <a:lvl1pPr algn="ctr">
              <a:defRPr sz="7200"/>
            </a:lvl1pPr>
          </a:lstStyle>
          <a:p>
            <a:r>
              <a:rPr lang="en-US" dirty="0"/>
              <a:t>Click to add title</a:t>
            </a:r>
          </a:p>
        </p:txBody>
      </p:sp>
    </p:spTree>
    <p:extLst>
      <p:ext uri="{BB962C8B-B14F-4D97-AF65-F5344CB8AC3E}">
        <p14:creationId xmlns:p14="http://schemas.microsoft.com/office/powerpoint/2010/main" val="1268248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F9E0CFE-F27B-4D50-AA2F-7146CA90E1F0}"/>
              </a:ext>
              <a:ext uri="{C183D7F6-B498-43B3-948B-1728B52AA6E4}">
                <adec:decorative xmlns="" xmlns:adec="http://schemas.microsoft.com/office/drawing/2017/decorative" val="1"/>
              </a:ext>
            </a:extLst>
          </p:cNvPr>
          <p:cNvSpPr/>
          <p:nvPr userDrawn="1"/>
        </p:nvSpPr>
        <p:spPr>
          <a:xfrm>
            <a:off x="3048" y="2138289"/>
            <a:ext cx="12188952" cy="4033912"/>
          </a:xfrm>
          <a:prstGeom prst="rect">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a:extLst>
              <a:ext uri="{FF2B5EF4-FFF2-40B4-BE49-F238E27FC236}">
                <a16:creationId xmlns:a16="http://schemas.microsoft.com/office/drawing/2014/main" id="{2C488A36-B0CB-7B46-C2A6-BA57D39EC479}"/>
              </a:ext>
              <a:ext uri="{C183D7F6-B498-43B3-948B-1728B52AA6E4}">
                <adec:decorative xmlns="" xmlns:adec="http://schemas.microsoft.com/office/drawing/2017/decorative" val="1"/>
              </a:ext>
            </a:extLst>
          </p:cNvPr>
          <p:cNvPicPr>
            <a:picLocks noChangeAspect="1"/>
          </p:cNvPicPr>
          <p:nvPr userDrawn="1"/>
        </p:nvPicPr>
        <p:blipFill rotWithShape="1">
          <a:blip r:embed="rId2">
            <a:extLst>
              <a:ext uri="{96DAC541-7B7A-43D3-8B79-37D633B846F1}">
                <asvg:svgBlip xmlns="" xmlns:asvg="http://schemas.microsoft.com/office/drawing/2016/SVG/main" r:embed="rId3"/>
              </a:ext>
            </a:extLst>
          </a:blip>
          <a:srcRect t="27860" r="37853" b="27738"/>
          <a:stretch/>
        </p:blipFill>
        <p:spPr>
          <a:xfrm>
            <a:off x="6962087" y="2143124"/>
            <a:ext cx="5226865" cy="4033839"/>
          </a:xfrm>
          <a:prstGeom prst="rect">
            <a:avLst/>
          </a:prstGeom>
        </p:spPr>
      </p:pic>
      <p:sp>
        <p:nvSpPr>
          <p:cNvPr id="16" name="Title 1">
            <a:extLst>
              <a:ext uri="{FF2B5EF4-FFF2-40B4-BE49-F238E27FC236}">
                <a16:creationId xmlns:a16="http://schemas.microsoft.com/office/drawing/2014/main" id="{A8614BA2-9387-F1B5-B7DB-B34DAE90FEDE}"/>
              </a:ext>
            </a:extLst>
          </p:cNvPr>
          <p:cNvSpPr>
            <a:spLocks noGrp="1"/>
          </p:cNvSpPr>
          <p:nvPr>
            <p:ph type="title" hasCustomPrompt="1"/>
          </p:nvPr>
        </p:nvSpPr>
        <p:spPr>
          <a:xfrm>
            <a:off x="422177" y="365125"/>
            <a:ext cx="10778937" cy="1325563"/>
          </a:xfrm>
        </p:spPr>
        <p:txBody>
          <a:bodyPr>
            <a:normAutofit/>
          </a:bodyPr>
          <a:lstStyle>
            <a:lvl1pPr>
              <a:defRPr sz="4400"/>
            </a:lvl1pPr>
          </a:lstStyle>
          <a:p>
            <a:r>
              <a:rPr lang="en-US" dirty="0"/>
              <a:t>Click to add title</a:t>
            </a:r>
          </a:p>
        </p:txBody>
      </p:sp>
      <p:sp>
        <p:nvSpPr>
          <p:cNvPr id="12" name="Content Placeholder 2">
            <a:extLst>
              <a:ext uri="{FF2B5EF4-FFF2-40B4-BE49-F238E27FC236}">
                <a16:creationId xmlns:a16="http://schemas.microsoft.com/office/drawing/2014/main" id="{6994EC89-4FAE-445C-A6E8-D55E4A34DE4E}"/>
              </a:ext>
            </a:extLst>
          </p:cNvPr>
          <p:cNvSpPr>
            <a:spLocks noGrp="1"/>
          </p:cNvSpPr>
          <p:nvPr>
            <p:ph idx="1" hasCustomPrompt="1"/>
          </p:nvPr>
        </p:nvSpPr>
        <p:spPr>
          <a:xfrm>
            <a:off x="422899" y="2350108"/>
            <a:ext cx="10778221" cy="3609461"/>
          </a:xfrm>
        </p:spPr>
        <p:txBody>
          <a:bodyPr anchor="ctr" anchorCtr="0">
            <a:normAutofit/>
          </a:bodyPr>
          <a:lstStyle>
            <a:lvl1pPr>
              <a:buNone/>
              <a:defRPr sz="2400"/>
            </a:lvl1pPr>
            <a:lvl2pPr>
              <a:defRPr sz="2400"/>
            </a:lvl2pPr>
            <a:lvl3pPr>
              <a:defRPr sz="2400"/>
            </a:lvl3pPr>
            <a:lvl4pPr>
              <a:defRPr sz="2400"/>
            </a:lvl4pPr>
            <a:lvl5pP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endParaRPr lang="en-US" sz="1800" dirty="0">
              <a:solidFill>
                <a:schemeClr val="tx1"/>
              </a:solidFill>
            </a:endParaRPr>
          </a:p>
        </p:txBody>
      </p:sp>
      <p:cxnSp>
        <p:nvCxnSpPr>
          <p:cNvPr id="14" name="Straight Connector 13">
            <a:extLst>
              <a:ext uri="{FF2B5EF4-FFF2-40B4-BE49-F238E27FC236}">
                <a16:creationId xmlns:a16="http://schemas.microsoft.com/office/drawing/2014/main" id="{09ECF93F-3E86-4C44-BAF1-ADE160CADF49}"/>
              </a:ext>
              <a:ext uri="{C183D7F6-B498-43B3-948B-1728B52AA6E4}">
                <adec:decorative xmlns=""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 name="Slide Number Placeholder 5">
            <a:extLst>
              <a:ext uri="{FF2B5EF4-FFF2-40B4-BE49-F238E27FC236}">
                <a16:creationId xmlns:a16="http://schemas.microsoft.com/office/drawing/2014/main" id="{7A80DA6A-71F3-6286-F60A-EEEC9188718C}"/>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cxnSp>
        <p:nvCxnSpPr>
          <p:cNvPr id="3" name="Straight Connector 2">
            <a:extLst>
              <a:ext uri="{FF2B5EF4-FFF2-40B4-BE49-F238E27FC236}">
                <a16:creationId xmlns:a16="http://schemas.microsoft.com/office/drawing/2014/main" id="{75F98B46-5DFC-3487-EB05-148905CA6507}"/>
              </a:ext>
              <a:ext uri="{C183D7F6-B498-43B3-948B-1728B52AA6E4}">
                <adec:decorative xmlns="" xmlns:adec="http://schemas.microsoft.com/office/drawing/2017/decorative" val="1"/>
              </a:ext>
            </a:extLst>
          </p:cNvPr>
          <p:cNvCxnSpPr>
            <a:cxnSpLocks/>
          </p:cNvCxnSpPr>
          <p:nvPr userDrawn="1"/>
        </p:nvCxnSpPr>
        <p:spPr>
          <a:xfrm>
            <a:off x="0" y="2138288"/>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5D768F8E-3DFF-8D92-E3CF-5AE5F6DA5422}"/>
              </a:ext>
              <a:ext uri="{C183D7F6-B498-43B3-948B-1728B52AA6E4}">
                <adec:decorative xmlns="" xmlns:adec="http://schemas.microsoft.com/office/drawing/2017/decorative" val="1"/>
              </a:ext>
            </a:extLst>
          </p:cNvPr>
          <p:cNvCxnSpPr>
            <a:cxnSpLocks/>
          </p:cNvCxnSpPr>
          <p:nvPr userDrawn="1"/>
        </p:nvCxnSpPr>
        <p:spPr>
          <a:xfrm>
            <a:off x="0" y="2045761"/>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E83A1EA-5EE3-D81A-D135-860F481F6740}"/>
              </a:ext>
              <a:ext uri="{C183D7F6-B498-43B3-948B-1728B52AA6E4}">
                <adec:decorative xmlns="" xmlns:adec="http://schemas.microsoft.com/office/drawing/2017/decorative" val="1"/>
              </a:ext>
            </a:extLst>
          </p:cNvPr>
          <p:cNvCxnSpPr>
            <a:cxnSpLocks/>
          </p:cNvCxnSpPr>
          <p:nvPr userDrawn="1"/>
        </p:nvCxnSpPr>
        <p:spPr>
          <a:xfrm>
            <a:off x="0" y="6264727"/>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4EA58FF-2FB1-3B78-FDCF-E5DC2EFE5D57}"/>
              </a:ext>
              <a:ext uri="{C183D7F6-B498-43B3-948B-1728B52AA6E4}">
                <adec:decorative xmlns="" xmlns:adec="http://schemas.microsoft.com/office/drawing/2017/decorative" val="1"/>
              </a:ext>
            </a:extLst>
          </p:cNvPr>
          <p:cNvCxnSpPr>
            <a:cxnSpLocks/>
          </p:cNvCxnSpPr>
          <p:nvPr userDrawn="1"/>
        </p:nvCxnSpPr>
        <p:spPr>
          <a:xfrm>
            <a:off x="0"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4326723"/>
      </p:ext>
    </p:extLst>
  </p:cSld>
  <p:clrMapOvr>
    <a:masterClrMapping/>
  </p:clrMapOvr>
  <p:extLst>
    <p:ext uri="{DCECCB84-F9BA-43D5-87BE-67443E8EF086}">
      <p15:sldGuideLst xmlns:p15="http://schemas.microsoft.com/office/powerpoint/2012/main">
        <p15:guide id="1" orient="horz" pos="160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break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C2EA47A-F66B-4005-A5A4-458E90C0968A}"/>
              </a:ext>
            </a:extLst>
          </p:cNvPr>
          <p:cNvSpPr>
            <a:spLocks noGrp="1"/>
          </p:cNvSpPr>
          <p:nvPr>
            <p:ph type="ctrTitle" hasCustomPrompt="1"/>
          </p:nvPr>
        </p:nvSpPr>
        <p:spPr>
          <a:xfrm>
            <a:off x="422897" y="576262"/>
            <a:ext cx="5646541" cy="5295371"/>
          </a:xfrm>
        </p:spPr>
        <p:txBody>
          <a:bodyPr anchor="ctr" anchorCtr="0">
            <a:normAutofit/>
          </a:bodyPr>
          <a:lstStyle>
            <a:lvl1pPr>
              <a:defRPr sz="4400"/>
            </a:lvl1pPr>
          </a:lstStyle>
          <a:p>
            <a:pPr algn="l">
              <a:lnSpc>
                <a:spcPts val="5800"/>
              </a:lnSpc>
            </a:pPr>
            <a:r>
              <a:rPr lang="en-US" sz="4800" dirty="0"/>
              <a:t>Click to add title </a:t>
            </a:r>
          </a:p>
        </p:txBody>
      </p:sp>
      <p:sp>
        <p:nvSpPr>
          <p:cNvPr id="2" name="Picture Placeholder 13">
            <a:extLst>
              <a:ext uri="{FF2B5EF4-FFF2-40B4-BE49-F238E27FC236}">
                <a16:creationId xmlns:a16="http://schemas.microsoft.com/office/drawing/2014/main" id="{6379D45C-F78A-E101-CD9D-C98EA6E6C569}"/>
              </a:ext>
            </a:extLst>
          </p:cNvPr>
          <p:cNvSpPr>
            <a:spLocks noGrp="1"/>
          </p:cNvSpPr>
          <p:nvPr>
            <p:ph type="pic" sz="quarter" idx="13"/>
          </p:nvPr>
        </p:nvSpPr>
        <p:spPr>
          <a:xfrm>
            <a:off x="6483095" y="-1"/>
            <a:ext cx="5013087" cy="6857998"/>
          </a:xfrm>
          <a:solidFill>
            <a:schemeClr val="accent3"/>
          </a:solidFill>
        </p:spPr>
        <p:txBody>
          <a:bodyPr>
            <a:normAutofit/>
          </a:bodyPr>
          <a:lstStyle>
            <a:lvl1pPr marL="0" indent="0" algn="ctr">
              <a:buNone/>
              <a:defRPr sz="1800"/>
            </a:lvl1pPr>
          </a:lstStyle>
          <a:p>
            <a:r>
              <a:rPr lang="en-US"/>
              <a:t>Click icon to add picture</a:t>
            </a:r>
            <a:endParaRPr lang="en-US" dirty="0"/>
          </a:p>
        </p:txBody>
      </p:sp>
    </p:spTree>
    <p:extLst>
      <p:ext uri="{BB962C8B-B14F-4D97-AF65-F5344CB8AC3E}">
        <p14:creationId xmlns:p14="http://schemas.microsoft.com/office/powerpoint/2010/main" val="3713768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brea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C2EA47A-F66B-4005-A5A4-458E90C0968A}"/>
              </a:ext>
            </a:extLst>
          </p:cNvPr>
          <p:cNvSpPr>
            <a:spLocks noGrp="1"/>
          </p:cNvSpPr>
          <p:nvPr>
            <p:ph type="ctrTitle" hasCustomPrompt="1"/>
          </p:nvPr>
        </p:nvSpPr>
        <p:spPr>
          <a:xfrm>
            <a:off x="422897" y="576263"/>
            <a:ext cx="5646541" cy="3304494"/>
          </a:xfrm>
        </p:spPr>
        <p:txBody>
          <a:bodyPr anchor="b" anchorCtr="0">
            <a:normAutofit/>
          </a:bodyPr>
          <a:lstStyle>
            <a:lvl1pPr>
              <a:defRPr sz="4400"/>
            </a:lvl1pPr>
          </a:lstStyle>
          <a:p>
            <a:pPr algn="l">
              <a:lnSpc>
                <a:spcPts val="5800"/>
              </a:lnSpc>
            </a:pPr>
            <a:r>
              <a:rPr lang="en-US" sz="4800" dirty="0"/>
              <a:t>Click to add title </a:t>
            </a:r>
          </a:p>
        </p:txBody>
      </p:sp>
      <p:sp>
        <p:nvSpPr>
          <p:cNvPr id="4" name="Rectangle 3">
            <a:extLst>
              <a:ext uri="{FF2B5EF4-FFF2-40B4-BE49-F238E27FC236}">
                <a16:creationId xmlns:a16="http://schemas.microsoft.com/office/drawing/2014/main" id="{39415B1A-CA14-E219-0C7F-0B38B168475A}"/>
              </a:ext>
              <a:ext uri="{C183D7F6-B498-43B3-948B-1728B52AA6E4}">
                <adec:decorative xmlns="" xmlns:adec="http://schemas.microsoft.com/office/drawing/2017/decorative" val="1"/>
              </a:ext>
            </a:extLst>
          </p:cNvPr>
          <p:cNvSpPr/>
          <p:nvPr userDrawn="1"/>
        </p:nvSpPr>
        <p:spPr>
          <a:xfrm>
            <a:off x="6483096" y="1"/>
            <a:ext cx="5013088"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92BA35BB-6689-91C0-7D75-944092B3CDB5}"/>
              </a:ext>
              <a:ext uri="{C183D7F6-B498-43B3-948B-1728B52AA6E4}">
                <adec:decorative xmlns=""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71949B5-8206-3159-8E9E-E95F2A9AA4EA}"/>
              </a:ext>
              <a:ext uri="{C183D7F6-B498-43B3-948B-1728B52AA6E4}">
                <adec:decorative xmlns="" xmlns:adec="http://schemas.microsoft.com/office/drawing/2017/decorative" val="1"/>
              </a:ext>
            </a:extLst>
          </p:cNvPr>
          <p:cNvCxnSpPr>
            <a:cxnSpLocks/>
          </p:cNvCxnSpPr>
          <p:nvPr userDrawn="1"/>
        </p:nvCxnSpPr>
        <p:spPr>
          <a:xfrm flipV="1">
            <a:off x="6483096"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997BFBC-DA17-6BEB-A937-333E9504DD6D}"/>
              </a:ext>
              <a:ext uri="{C183D7F6-B498-43B3-948B-1728B52AA6E4}">
                <adec:decorative xmlns="" xmlns:adec="http://schemas.microsoft.com/office/drawing/2017/decorative" val="1"/>
              </a:ext>
            </a:extLst>
          </p:cNvPr>
          <p:cNvCxnSpPr>
            <a:cxnSpLocks/>
          </p:cNvCxnSpPr>
          <p:nvPr userDrawn="1"/>
        </p:nvCxnSpPr>
        <p:spPr>
          <a:xfrm flipV="1">
            <a:off x="6363569"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DF9A5C70-EFC4-1BAB-285F-B317FAF4744B}"/>
              </a:ext>
            </a:extLst>
          </p:cNvPr>
          <p:cNvSpPr>
            <a:spLocks noGrp="1"/>
          </p:cNvSpPr>
          <p:nvPr>
            <p:ph type="body" sz="quarter" idx="10" hasCustomPrompt="1"/>
          </p:nvPr>
        </p:nvSpPr>
        <p:spPr>
          <a:xfrm>
            <a:off x="422275" y="4148138"/>
            <a:ext cx="5673726" cy="1528762"/>
          </a:xfrm>
        </p:spPr>
        <p:txBody>
          <a:bodyPr/>
          <a:lstStyle>
            <a:lvl1pPr marL="0" indent="0">
              <a:buNone/>
              <a:defRPr/>
            </a:lvl1pPr>
          </a:lstStyle>
          <a:p>
            <a:pPr lvl="0"/>
            <a:r>
              <a:rPr lang="en-US" dirty="0"/>
              <a:t>Click to add subtitle</a:t>
            </a:r>
          </a:p>
        </p:txBody>
      </p:sp>
      <p:pic>
        <p:nvPicPr>
          <p:cNvPr id="16" name="Graphic 15">
            <a:extLst>
              <a:ext uri="{FF2B5EF4-FFF2-40B4-BE49-F238E27FC236}">
                <a16:creationId xmlns:a16="http://schemas.microsoft.com/office/drawing/2014/main" id="{C073F905-5A3E-F9EB-B095-7A3A17C1ED33}"/>
              </a:ext>
              <a:ext uri="{C183D7F6-B498-43B3-948B-1728B52AA6E4}">
                <adec:decorative xmlns="" xmlns:adec="http://schemas.microsoft.com/office/drawing/2017/decorative" val="1"/>
              </a:ext>
            </a:extLst>
          </p:cNvPr>
          <p:cNvPicPr>
            <a:picLocks noChangeAspect="1"/>
          </p:cNvPicPr>
          <p:nvPr userDrawn="1"/>
        </p:nvPicPr>
        <p:blipFill rotWithShape="1">
          <a:blip r:embed="rId2">
            <a:extLst>
              <a:ext uri="{96DAC541-7B7A-43D3-8B79-37D633B846F1}">
                <asvg:svgBlip xmlns="" xmlns:asvg="http://schemas.microsoft.com/office/drawing/2016/SVG/main" r:embed="rId3"/>
              </a:ext>
            </a:extLst>
          </a:blip>
          <a:srcRect l="12249" t="13424" r="28018" b="11087"/>
          <a:stretch/>
        </p:blipFill>
        <p:spPr>
          <a:xfrm>
            <a:off x="6472427" y="0"/>
            <a:ext cx="5023757" cy="6858000"/>
          </a:xfrm>
          <a:prstGeom prst="rect">
            <a:avLst/>
          </a:prstGeom>
        </p:spPr>
      </p:pic>
    </p:spTree>
    <p:extLst>
      <p:ext uri="{BB962C8B-B14F-4D97-AF65-F5344CB8AC3E}">
        <p14:creationId xmlns:p14="http://schemas.microsoft.com/office/powerpoint/2010/main" val="9663016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ntroduction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E77B93E-437F-D9D6-D3D1-6DE5F025A4CD}"/>
              </a:ext>
              <a:ext uri="{C183D7F6-B498-43B3-948B-1728B52AA6E4}">
                <adec:decorative xmlns="" xmlns:adec="http://schemas.microsoft.com/office/drawing/2017/decorative" val="1"/>
              </a:ext>
            </a:extLst>
          </p:cNvPr>
          <p:cNvSpPr/>
          <p:nvPr userDrawn="1"/>
        </p:nvSpPr>
        <p:spPr>
          <a:xfrm>
            <a:off x="10744200" y="1"/>
            <a:ext cx="751984"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a:extLst>
              <a:ext uri="{FF2B5EF4-FFF2-40B4-BE49-F238E27FC236}">
                <a16:creationId xmlns:a16="http://schemas.microsoft.com/office/drawing/2014/main" id="{B74AAE1C-171A-32A3-E6FD-75252CAB8759}"/>
              </a:ext>
              <a:ext uri="{C183D7F6-B498-43B3-948B-1728B52AA6E4}">
                <adec:decorative xmlns="" xmlns:adec="http://schemas.microsoft.com/office/drawing/2017/decorative" val="1"/>
              </a:ext>
            </a:extLst>
          </p:cNvPr>
          <p:cNvPicPr>
            <a:picLocks noChangeAspect="1"/>
          </p:cNvPicPr>
          <p:nvPr userDrawn="1"/>
        </p:nvPicPr>
        <p:blipFill rotWithShape="1">
          <a:blip r:embed="rId2">
            <a:extLst>
              <a:ext uri="{96DAC541-7B7A-43D3-8B79-37D633B846F1}">
                <asvg:svgBlip xmlns="" xmlns:asvg="http://schemas.microsoft.com/office/drawing/2016/SVG/main" r:embed="rId3"/>
              </a:ext>
            </a:extLst>
          </a:blip>
          <a:srcRect l="41796" t="12194" r="49125" b="12256"/>
          <a:stretch/>
        </p:blipFill>
        <p:spPr>
          <a:xfrm>
            <a:off x="10732660" y="-5609"/>
            <a:ext cx="763524" cy="6863608"/>
          </a:xfrm>
          <a:prstGeom prst="rect">
            <a:avLst/>
          </a:prstGeom>
        </p:spPr>
      </p:pic>
      <p:sp>
        <p:nvSpPr>
          <p:cNvPr id="13" name="Title 1">
            <a:extLst>
              <a:ext uri="{FF2B5EF4-FFF2-40B4-BE49-F238E27FC236}">
                <a16:creationId xmlns:a16="http://schemas.microsoft.com/office/drawing/2014/main" id="{F581E4B7-6D97-63BF-7E87-5E71F8BD8C58}"/>
              </a:ext>
            </a:extLst>
          </p:cNvPr>
          <p:cNvSpPr>
            <a:spLocks noGrp="1"/>
          </p:cNvSpPr>
          <p:nvPr>
            <p:ph type="title" hasCustomPrompt="1"/>
          </p:nvPr>
        </p:nvSpPr>
        <p:spPr>
          <a:xfrm>
            <a:off x="422178" y="365125"/>
            <a:ext cx="9733538" cy="1325563"/>
          </a:xfrm>
        </p:spPr>
        <p:txBody>
          <a:bodyPr>
            <a:normAutofit/>
          </a:bodyPr>
          <a:lstStyle>
            <a:lvl1pPr>
              <a:defRPr sz="4400"/>
            </a:lvl1pPr>
          </a:lstStyle>
          <a:p>
            <a:r>
              <a:rPr lang="en-US" dirty="0"/>
              <a:t>Click to add title</a:t>
            </a:r>
          </a:p>
        </p:txBody>
      </p:sp>
      <p:sp>
        <p:nvSpPr>
          <p:cNvPr id="9" name="Content Placeholder 2">
            <a:extLst>
              <a:ext uri="{FF2B5EF4-FFF2-40B4-BE49-F238E27FC236}">
                <a16:creationId xmlns:a16="http://schemas.microsoft.com/office/drawing/2014/main" id="{5B630934-DBD2-4535-961F-B198ABA2D05B}"/>
              </a:ext>
            </a:extLst>
          </p:cNvPr>
          <p:cNvSpPr>
            <a:spLocks noGrp="1"/>
          </p:cNvSpPr>
          <p:nvPr>
            <p:ph idx="1" hasCustomPrompt="1"/>
          </p:nvPr>
        </p:nvSpPr>
        <p:spPr>
          <a:xfrm>
            <a:off x="419106" y="2198915"/>
            <a:ext cx="9741183" cy="3345316"/>
          </a:xfrm>
        </p:spPr>
        <p:txBody>
          <a:bodyPr anchor="t" anchorCtr="0">
            <a:normAutofit/>
          </a:bodyPr>
          <a:lstStyle>
            <a:lvl1pPr marL="0" indent="0">
              <a:buNone/>
              <a:defRPr sz="1800" baseline="0"/>
            </a:lvl1pPr>
            <a:lvl2pPr>
              <a:defRPr sz="1800"/>
            </a:lvl2pPr>
            <a:lvl3pPr>
              <a:defRPr sz="1800"/>
            </a:lvl3pPr>
            <a:lvl4pPr>
              <a:defRPr sz="1800"/>
            </a:lvl4pPr>
            <a:lvl5pPr>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endParaRPr lang="en-US" sz="1800" dirty="0">
              <a:solidFill>
                <a:schemeClr val="tx1"/>
              </a:solidFill>
            </a:endParaRPr>
          </a:p>
        </p:txBody>
      </p:sp>
      <p:cxnSp>
        <p:nvCxnSpPr>
          <p:cNvPr id="14" name="Straight Connector 13">
            <a:extLst>
              <a:ext uri="{FF2B5EF4-FFF2-40B4-BE49-F238E27FC236}">
                <a16:creationId xmlns:a16="http://schemas.microsoft.com/office/drawing/2014/main" id="{0020D2A6-7700-487F-AC7E-A5A2C30DC1BF}"/>
              </a:ext>
              <a:ext uri="{C183D7F6-B498-43B3-948B-1728B52AA6E4}">
                <adec:decorative xmlns=""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FC30D6A-6415-42E1-89E9-EF806C3FE339}"/>
              </a:ext>
              <a:ext uri="{C183D7F6-B498-43B3-948B-1728B52AA6E4}">
                <adec:decorative xmlns="" xmlns:adec="http://schemas.microsoft.com/office/drawing/2017/decorative" val="1"/>
              </a:ext>
            </a:extLst>
          </p:cNvPr>
          <p:cNvCxnSpPr>
            <a:cxnSpLocks/>
          </p:cNvCxnSpPr>
          <p:nvPr userDrawn="1"/>
        </p:nvCxnSpPr>
        <p:spPr>
          <a:xfrm>
            <a:off x="1524"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 name="Slide Number Placeholder 5">
            <a:extLst>
              <a:ext uri="{FF2B5EF4-FFF2-40B4-BE49-F238E27FC236}">
                <a16:creationId xmlns:a16="http://schemas.microsoft.com/office/drawing/2014/main" id="{E05DBF26-BAB3-D5FD-5EA7-310263D4CA95}"/>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cxnSp>
        <p:nvCxnSpPr>
          <p:cNvPr id="3" name="Straight Connector 2">
            <a:extLst>
              <a:ext uri="{FF2B5EF4-FFF2-40B4-BE49-F238E27FC236}">
                <a16:creationId xmlns:a16="http://schemas.microsoft.com/office/drawing/2014/main" id="{6940584B-2A03-52F7-B667-9CD1A2BD7857}"/>
              </a:ext>
              <a:ext uri="{C183D7F6-B498-43B3-948B-1728B52AA6E4}">
                <adec:decorative xmlns=""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A3C0872-DC48-53B1-8569-7A913D92D8D1}"/>
              </a:ext>
              <a:ext uri="{C183D7F6-B498-43B3-948B-1728B52AA6E4}">
                <adec:decorative xmlns="" xmlns:adec="http://schemas.microsoft.com/office/drawing/2017/decorative" val="1"/>
              </a:ext>
            </a:extLst>
          </p:cNvPr>
          <p:cNvCxnSpPr>
            <a:cxnSpLocks/>
          </p:cNvCxnSpPr>
          <p:nvPr userDrawn="1"/>
        </p:nvCxnSpPr>
        <p:spPr>
          <a:xfrm flipV="1">
            <a:off x="10744200"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635D700-0F05-E0E7-FB42-2FC890C26C08}"/>
              </a:ext>
              <a:ext uri="{C183D7F6-B498-43B3-948B-1728B52AA6E4}">
                <adec:decorative xmlns="" xmlns:adec="http://schemas.microsoft.com/office/drawing/2017/decorative" val="1"/>
              </a:ext>
            </a:extLst>
          </p:cNvPr>
          <p:cNvCxnSpPr>
            <a:cxnSpLocks/>
          </p:cNvCxnSpPr>
          <p:nvPr userDrawn="1"/>
        </p:nvCxnSpPr>
        <p:spPr>
          <a:xfrm flipV="1">
            <a:off x="10630770"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5C00B3F-62BE-8535-5239-46279DF1B7E6}"/>
              </a:ext>
              <a:ext uri="{C183D7F6-B498-43B3-948B-1728B52AA6E4}">
                <adec:decorative xmlns="" xmlns:adec="http://schemas.microsoft.com/office/drawing/2017/decorative" val="1"/>
              </a:ext>
            </a:extLst>
          </p:cNvPr>
          <p:cNvCxnSpPr>
            <a:cxnSpLocks/>
          </p:cNvCxnSpPr>
          <p:nvPr userDrawn="1"/>
        </p:nvCxnSpPr>
        <p:spPr>
          <a:xfrm>
            <a:off x="0" y="6052457"/>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45414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break 3">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B7AE2FB-B934-16AA-2537-04016B7F1AAB}"/>
              </a:ext>
            </a:extLst>
          </p:cNvPr>
          <p:cNvSpPr>
            <a:spLocks noGrp="1"/>
          </p:cNvSpPr>
          <p:nvPr>
            <p:ph type="ctrTitle" hasCustomPrompt="1"/>
          </p:nvPr>
        </p:nvSpPr>
        <p:spPr>
          <a:xfrm>
            <a:off x="422897" y="576263"/>
            <a:ext cx="5646541" cy="3304494"/>
          </a:xfrm>
        </p:spPr>
        <p:txBody>
          <a:bodyPr anchor="b" anchorCtr="0">
            <a:normAutofit/>
          </a:bodyPr>
          <a:lstStyle>
            <a:lvl1pPr>
              <a:defRPr sz="4400"/>
            </a:lvl1pPr>
          </a:lstStyle>
          <a:p>
            <a:pPr algn="l">
              <a:lnSpc>
                <a:spcPts val="5800"/>
              </a:lnSpc>
            </a:pPr>
            <a:r>
              <a:rPr lang="en-US" sz="4800" dirty="0"/>
              <a:t>Click to add title </a:t>
            </a:r>
          </a:p>
        </p:txBody>
      </p:sp>
      <p:sp>
        <p:nvSpPr>
          <p:cNvPr id="4" name="Text Placeholder 14">
            <a:extLst>
              <a:ext uri="{FF2B5EF4-FFF2-40B4-BE49-F238E27FC236}">
                <a16:creationId xmlns:a16="http://schemas.microsoft.com/office/drawing/2014/main" id="{B5241927-0828-2C0E-290E-E82A357BC83F}"/>
              </a:ext>
            </a:extLst>
          </p:cNvPr>
          <p:cNvSpPr>
            <a:spLocks noGrp="1"/>
          </p:cNvSpPr>
          <p:nvPr>
            <p:ph type="body" sz="quarter" idx="10" hasCustomPrompt="1"/>
          </p:nvPr>
        </p:nvSpPr>
        <p:spPr>
          <a:xfrm>
            <a:off x="422275" y="4148138"/>
            <a:ext cx="5673726" cy="1528762"/>
          </a:xfrm>
        </p:spPr>
        <p:txBody>
          <a:bodyPr/>
          <a:lstStyle>
            <a:lvl1pPr marL="0" indent="0">
              <a:buNone/>
              <a:defRPr/>
            </a:lvl1pPr>
          </a:lstStyle>
          <a:p>
            <a:pPr lvl="0"/>
            <a:r>
              <a:rPr lang="en-US" dirty="0"/>
              <a:t>Click to add subtitle</a:t>
            </a:r>
          </a:p>
        </p:txBody>
      </p:sp>
      <p:sp>
        <p:nvSpPr>
          <p:cNvPr id="2" name="Picture Placeholder 13">
            <a:extLst>
              <a:ext uri="{FF2B5EF4-FFF2-40B4-BE49-F238E27FC236}">
                <a16:creationId xmlns:a16="http://schemas.microsoft.com/office/drawing/2014/main" id="{6379D45C-F78A-E101-CD9D-C98EA6E6C569}"/>
              </a:ext>
            </a:extLst>
          </p:cNvPr>
          <p:cNvSpPr>
            <a:spLocks noGrp="1"/>
          </p:cNvSpPr>
          <p:nvPr>
            <p:ph type="pic" sz="quarter" idx="13"/>
          </p:nvPr>
        </p:nvSpPr>
        <p:spPr>
          <a:xfrm>
            <a:off x="6483095" y="-1"/>
            <a:ext cx="5013087" cy="6857998"/>
          </a:xfrm>
          <a:solidFill>
            <a:schemeClr val="accent3"/>
          </a:solidFill>
        </p:spPr>
        <p:txBody>
          <a:bodyPr>
            <a:normAutofit/>
          </a:bodyPr>
          <a:lstStyle>
            <a:lvl1pPr marL="0" indent="0" algn="ctr">
              <a:buNone/>
              <a:defRPr sz="1800"/>
            </a:lvl1pPr>
          </a:lstStyle>
          <a:p>
            <a:r>
              <a:rPr lang="en-US"/>
              <a:t>Click icon to add picture</a:t>
            </a:r>
            <a:endParaRPr lang="en-US" dirty="0"/>
          </a:p>
        </p:txBody>
      </p:sp>
      <p:sp>
        <p:nvSpPr>
          <p:cNvPr id="6" name="Rectangle 5">
            <a:extLst>
              <a:ext uri="{FF2B5EF4-FFF2-40B4-BE49-F238E27FC236}">
                <a16:creationId xmlns:a16="http://schemas.microsoft.com/office/drawing/2014/main" id="{EA4F6DF6-2D97-1E21-15A5-D0E9397E2F2A}"/>
              </a:ext>
              <a:ext uri="{C183D7F6-B498-43B3-948B-1728B52AA6E4}">
                <adec:decorative xmlns="" xmlns:adec="http://schemas.microsoft.com/office/drawing/2017/decorative" val="1"/>
              </a:ext>
            </a:extLst>
          </p:cNvPr>
          <p:cNvSpPr/>
          <p:nvPr userDrawn="1"/>
        </p:nvSpPr>
        <p:spPr>
          <a:xfrm rot="10800000">
            <a:off x="11504656" y="2020824"/>
            <a:ext cx="687343" cy="1896697"/>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314061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B6FBD3-8FFB-2E51-CAC4-CFB7B5AFBB37}"/>
              </a:ext>
              <a:ext uri="{C183D7F6-B498-43B3-948B-1728B52AA6E4}">
                <adec:decorative xmlns="" xmlns:adec="http://schemas.microsoft.com/office/drawing/2017/decorative" val="1"/>
              </a:ext>
            </a:extLst>
          </p:cNvPr>
          <p:cNvSpPr/>
          <p:nvPr userDrawn="1"/>
        </p:nvSpPr>
        <p:spPr>
          <a:xfrm rot="10800000">
            <a:off x="11491640" y="0"/>
            <a:ext cx="708823" cy="713232"/>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472F9955-0460-4A20-8FC6-300595560010}"/>
              </a:ext>
            </a:extLst>
          </p:cNvPr>
          <p:cNvSpPr>
            <a:spLocks noGrp="1"/>
          </p:cNvSpPr>
          <p:nvPr>
            <p:ph type="title" hasCustomPrompt="1"/>
          </p:nvPr>
        </p:nvSpPr>
        <p:spPr>
          <a:xfrm>
            <a:off x="422178" y="365125"/>
            <a:ext cx="10660350" cy="1325563"/>
          </a:xfrm>
        </p:spPr>
        <p:txBody>
          <a:bodyPr>
            <a:normAutofit/>
          </a:bodyPr>
          <a:lstStyle>
            <a:lvl1pPr>
              <a:defRPr sz="4400"/>
            </a:lvl1pPr>
          </a:lstStyle>
          <a:p>
            <a:r>
              <a:rPr lang="en-US" dirty="0"/>
              <a:t>Click to add title</a:t>
            </a:r>
          </a:p>
        </p:txBody>
      </p:sp>
      <p:sp>
        <p:nvSpPr>
          <p:cNvPr id="4" name="Content Placeholder 3">
            <a:extLst>
              <a:ext uri="{FF2B5EF4-FFF2-40B4-BE49-F238E27FC236}">
                <a16:creationId xmlns:a16="http://schemas.microsoft.com/office/drawing/2014/main" id="{F9717496-E470-4CF6-884C-F07390A4688A}"/>
              </a:ext>
            </a:extLst>
          </p:cNvPr>
          <p:cNvSpPr>
            <a:spLocks noGrp="1"/>
          </p:cNvSpPr>
          <p:nvPr>
            <p:ph sz="half" idx="2" hasCustomPrompt="1"/>
          </p:nvPr>
        </p:nvSpPr>
        <p:spPr>
          <a:xfrm>
            <a:off x="422178" y="2198914"/>
            <a:ext cx="5157787" cy="3455925"/>
          </a:xfrm>
        </p:spPr>
        <p:txBody>
          <a:bodyPr>
            <a:normAutofit/>
          </a:bodyPr>
          <a:lstStyle>
            <a:lvl1pPr marL="0" indent="0">
              <a:spcBef>
                <a:spcPts val="1000"/>
              </a:spcBef>
              <a:buNone/>
              <a:defRPr sz="1800"/>
            </a:lvl1pPr>
            <a:lvl2pPr marL="228600">
              <a:spcBef>
                <a:spcPts val="1000"/>
              </a:spcBef>
              <a:defRPr sz="1800"/>
            </a:lvl2pPr>
            <a:lvl3pPr marL="685800">
              <a:spcBef>
                <a:spcPts val="1000"/>
              </a:spcBef>
              <a:defRPr sz="1800"/>
            </a:lvl3pPr>
            <a:lvl4pPr marL="1143000">
              <a:spcBef>
                <a:spcPts val="1000"/>
              </a:spcBef>
              <a:defRPr sz="1800"/>
            </a:lvl4pPr>
            <a:lvl5pPr marL="1600200">
              <a:spcBef>
                <a:spcPts val="1000"/>
              </a:spcBef>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9">
            <a:extLst>
              <a:ext uri="{FF2B5EF4-FFF2-40B4-BE49-F238E27FC236}">
                <a16:creationId xmlns:a16="http://schemas.microsoft.com/office/drawing/2014/main" id="{7198C3F1-4E77-7888-CDB8-CF9406E4A2E0}"/>
              </a:ext>
            </a:extLst>
          </p:cNvPr>
          <p:cNvSpPr>
            <a:spLocks noGrp="1"/>
          </p:cNvSpPr>
          <p:nvPr>
            <p:ph type="dt" sz="half" idx="10"/>
          </p:nvPr>
        </p:nvSpPr>
        <p:spPr/>
        <p:txBody>
          <a:bodyPr/>
          <a:lstStyle/>
          <a:p>
            <a:r>
              <a:rPr lang="en-US"/>
              <a:t>20XX</a:t>
            </a:r>
            <a:endParaRPr lang="en-US" dirty="0"/>
          </a:p>
        </p:txBody>
      </p:sp>
      <p:sp>
        <p:nvSpPr>
          <p:cNvPr id="11" name="Footer Placeholder 10">
            <a:extLst>
              <a:ext uri="{FF2B5EF4-FFF2-40B4-BE49-F238E27FC236}">
                <a16:creationId xmlns:a16="http://schemas.microsoft.com/office/drawing/2014/main" id="{493561D3-90F6-AD82-BCFE-90F9427D867B}"/>
              </a:ext>
            </a:extLst>
          </p:cNvPr>
          <p:cNvSpPr>
            <a:spLocks noGrp="1"/>
          </p:cNvSpPr>
          <p:nvPr>
            <p:ph type="ftr" sz="quarter" idx="11"/>
          </p:nvPr>
        </p:nvSpPr>
        <p:spPr/>
        <p:txBody>
          <a:bodyPr/>
          <a:lstStyle/>
          <a:p>
            <a:r>
              <a:rPr lang="en-US" dirty="0"/>
              <a:t>Sample Footer Text</a:t>
            </a:r>
          </a:p>
        </p:txBody>
      </p:sp>
      <p:sp>
        <p:nvSpPr>
          <p:cNvPr id="12" name="Slide Number Placeholder 11">
            <a:extLst>
              <a:ext uri="{FF2B5EF4-FFF2-40B4-BE49-F238E27FC236}">
                <a16:creationId xmlns:a16="http://schemas.microsoft.com/office/drawing/2014/main" id="{932F9B33-3FA7-526F-7B45-342EB64A1CDB}"/>
              </a:ext>
            </a:extLst>
          </p:cNvPr>
          <p:cNvSpPr>
            <a:spLocks noGrp="1"/>
          </p:cNvSpPr>
          <p:nvPr>
            <p:ph type="sldNum" sz="quarter" idx="12"/>
          </p:nvPr>
        </p:nvSpPr>
        <p:spPr>
          <a:xfrm>
            <a:off x="11503152" y="0"/>
            <a:ext cx="685800" cy="685800"/>
          </a:xfrm>
        </p:spPr>
        <p:txBody>
          <a:bodyPr/>
          <a:lstStyle/>
          <a:p>
            <a:fld id="{3A4F6043-7A67-491B-98BC-F933DED7226D}" type="slidenum">
              <a:rPr lang="en-US" smtClean="0"/>
              <a:pPr/>
              <a:t>‹#›</a:t>
            </a:fld>
            <a:endParaRPr lang="en-US" dirty="0"/>
          </a:p>
        </p:txBody>
      </p:sp>
      <p:sp>
        <p:nvSpPr>
          <p:cNvPr id="3" name="Content Placeholder 3">
            <a:extLst>
              <a:ext uri="{FF2B5EF4-FFF2-40B4-BE49-F238E27FC236}">
                <a16:creationId xmlns:a16="http://schemas.microsoft.com/office/drawing/2014/main" id="{E620B83B-1673-865A-1958-873C4765EFA0}"/>
              </a:ext>
            </a:extLst>
          </p:cNvPr>
          <p:cNvSpPr>
            <a:spLocks noGrp="1"/>
          </p:cNvSpPr>
          <p:nvPr>
            <p:ph sz="half" idx="13" hasCustomPrompt="1"/>
          </p:nvPr>
        </p:nvSpPr>
        <p:spPr>
          <a:xfrm>
            <a:off x="5924741" y="2198913"/>
            <a:ext cx="5157787" cy="3455925"/>
          </a:xfrm>
        </p:spPr>
        <p:txBody>
          <a:bodyPr>
            <a:normAutofit/>
          </a:bodyPr>
          <a:lstStyle>
            <a:lvl1pPr marL="0" indent="0">
              <a:spcBef>
                <a:spcPts val="1000"/>
              </a:spcBef>
              <a:buNone/>
              <a:defRPr sz="1800"/>
            </a:lvl1pPr>
            <a:lvl2pPr marL="228600">
              <a:spcBef>
                <a:spcPts val="1000"/>
              </a:spcBef>
              <a:defRPr sz="1800"/>
            </a:lvl2pPr>
            <a:lvl3pPr marL="685800">
              <a:spcBef>
                <a:spcPts val="1000"/>
              </a:spcBef>
              <a:defRPr sz="1800"/>
            </a:lvl3pPr>
            <a:lvl4pPr marL="1143000">
              <a:spcBef>
                <a:spcPts val="1000"/>
              </a:spcBef>
              <a:defRPr sz="1800"/>
            </a:lvl4pPr>
            <a:lvl5pPr marL="1600200">
              <a:spcBef>
                <a:spcPts val="1000"/>
              </a:spcBef>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389020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and two Content 2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F9955-0460-4A20-8FC6-300595560010}"/>
              </a:ext>
            </a:extLst>
          </p:cNvPr>
          <p:cNvSpPr>
            <a:spLocks noGrp="1"/>
          </p:cNvSpPr>
          <p:nvPr>
            <p:ph type="title" hasCustomPrompt="1"/>
          </p:nvPr>
        </p:nvSpPr>
        <p:spPr>
          <a:xfrm>
            <a:off x="420624" y="365125"/>
            <a:ext cx="10654936" cy="1325563"/>
          </a:xfrm>
        </p:spPr>
        <p:txBody>
          <a:bodyPr>
            <a:normAutofit/>
          </a:bodyPr>
          <a:lstStyle>
            <a:lvl1pPr>
              <a:defRPr sz="4400"/>
            </a:lvl1pPr>
          </a:lstStyle>
          <a:p>
            <a:r>
              <a:rPr lang="en-US" sz="4400" dirty="0"/>
              <a:t>Click to add title </a:t>
            </a:r>
            <a:endParaRPr lang="en-US" dirty="0"/>
          </a:p>
        </p:txBody>
      </p:sp>
      <p:sp>
        <p:nvSpPr>
          <p:cNvPr id="6" name="Content Placeholder 5">
            <a:extLst>
              <a:ext uri="{FF2B5EF4-FFF2-40B4-BE49-F238E27FC236}">
                <a16:creationId xmlns:a16="http://schemas.microsoft.com/office/drawing/2014/main" id="{93F255FA-A04D-49F2-8DB4-3CC082D0DBC8}"/>
              </a:ext>
            </a:extLst>
          </p:cNvPr>
          <p:cNvSpPr>
            <a:spLocks noGrp="1"/>
          </p:cNvSpPr>
          <p:nvPr>
            <p:ph sz="quarter" idx="4" hasCustomPrompt="1"/>
          </p:nvPr>
        </p:nvSpPr>
        <p:spPr>
          <a:xfrm>
            <a:off x="7105342" y="2198914"/>
            <a:ext cx="3970218" cy="3445987"/>
          </a:xfrm>
        </p:spPr>
        <p:txBody>
          <a:bodyPr>
            <a:normAutofit/>
          </a:bodyPr>
          <a:lstStyle>
            <a:lvl1pPr>
              <a:defRPr sz="1800"/>
            </a:lvl1pPr>
            <a:lvl2pPr>
              <a:defRPr sz="1800"/>
            </a:lvl2pPr>
            <a:lvl3pPr>
              <a:defRPr sz="1400"/>
            </a:lvl3pPr>
            <a:lvl4pPr>
              <a:defRPr sz="1200"/>
            </a:lvl4pPr>
            <a:lvl5pPr>
              <a:defRPr sz="11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a:extLst>
              <a:ext uri="{FF2B5EF4-FFF2-40B4-BE49-F238E27FC236}">
                <a16:creationId xmlns:a16="http://schemas.microsoft.com/office/drawing/2014/main" id="{B845EA08-ECD8-E8B5-40BF-E899F315098D}"/>
              </a:ext>
            </a:extLst>
          </p:cNvPr>
          <p:cNvSpPr>
            <a:spLocks noGrp="1"/>
          </p:cNvSpPr>
          <p:nvPr>
            <p:ph type="sldNum" sz="quarter" idx="14"/>
          </p:nvPr>
        </p:nvSpPr>
        <p:spPr>
          <a:xfrm>
            <a:off x="11503152" y="0"/>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sp>
        <p:nvSpPr>
          <p:cNvPr id="12" name="Rectangle 11">
            <a:extLst>
              <a:ext uri="{FF2B5EF4-FFF2-40B4-BE49-F238E27FC236}">
                <a16:creationId xmlns:a16="http://schemas.microsoft.com/office/drawing/2014/main" id="{100C4E27-95CA-78A5-BD7A-6109D75C8AE0}"/>
              </a:ext>
              <a:ext uri="{C183D7F6-B498-43B3-948B-1728B52AA6E4}">
                <adec:decorative xmlns="" xmlns:adec="http://schemas.microsoft.com/office/drawing/2017/decorative" val="1"/>
              </a:ext>
            </a:extLst>
          </p:cNvPr>
          <p:cNvSpPr/>
          <p:nvPr userDrawn="1"/>
        </p:nvSpPr>
        <p:spPr>
          <a:xfrm rot="10800000">
            <a:off x="11504656" y="2020824"/>
            <a:ext cx="687343" cy="1896697"/>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3" name="Content Placeholder 3">
            <a:extLst>
              <a:ext uri="{FF2B5EF4-FFF2-40B4-BE49-F238E27FC236}">
                <a16:creationId xmlns:a16="http://schemas.microsoft.com/office/drawing/2014/main" id="{8AE4F7BC-B724-2456-4104-1C5E254EEF37}"/>
              </a:ext>
            </a:extLst>
          </p:cNvPr>
          <p:cNvSpPr>
            <a:spLocks noGrp="1"/>
          </p:cNvSpPr>
          <p:nvPr>
            <p:ph sz="half" idx="15" hasCustomPrompt="1"/>
          </p:nvPr>
        </p:nvSpPr>
        <p:spPr>
          <a:xfrm>
            <a:off x="422178" y="2198914"/>
            <a:ext cx="6487908" cy="3455925"/>
          </a:xfrm>
        </p:spPr>
        <p:txBody>
          <a:bodyPr>
            <a:normAutofit/>
          </a:bodyPr>
          <a:lstStyle>
            <a:lvl1pPr marL="0" indent="0">
              <a:spcBef>
                <a:spcPts val="1000"/>
              </a:spcBef>
              <a:buNone/>
              <a:defRPr sz="1800"/>
            </a:lvl1pPr>
            <a:lvl2pPr marL="228600">
              <a:spcBef>
                <a:spcPts val="1000"/>
              </a:spcBef>
              <a:defRPr sz="1800"/>
            </a:lvl2pPr>
            <a:lvl3pPr marL="685800">
              <a:spcBef>
                <a:spcPts val="1000"/>
              </a:spcBef>
              <a:defRPr sz="1800"/>
            </a:lvl3pPr>
            <a:lvl4pPr marL="1143000">
              <a:spcBef>
                <a:spcPts val="1000"/>
              </a:spcBef>
              <a:defRPr sz="1800"/>
            </a:lvl4pPr>
            <a:lvl5pPr marL="1600200">
              <a:spcBef>
                <a:spcPts val="1000"/>
              </a:spcBef>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13228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14413-82C1-4EBC-8C6B-BC5F842D13A2}"/>
              </a:ext>
            </a:extLst>
          </p:cNvPr>
          <p:cNvSpPr>
            <a:spLocks noGrp="1"/>
          </p:cNvSpPr>
          <p:nvPr>
            <p:ph type="title"/>
          </p:nvPr>
        </p:nvSpPr>
        <p:spPr/>
        <p:txBody>
          <a:bodyPr>
            <a:normAutofit/>
          </a:bodyPr>
          <a:lstStyle>
            <a:lvl1pPr>
              <a:lnSpc>
                <a:spcPct val="90000"/>
              </a:lnSpc>
              <a:defRPr sz="5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28F029A-192E-4A44-ACC7-6C5212C77736}"/>
              </a:ext>
            </a:extLst>
          </p:cNvPr>
          <p:cNvSpPr>
            <a:spLocks noGrp="1"/>
          </p:cNvSpPr>
          <p:nvPr>
            <p:ph idx="1"/>
          </p:nvPr>
        </p:nvSpPr>
        <p:spPr>
          <a:xfrm>
            <a:off x="420624" y="1825625"/>
            <a:ext cx="10515600" cy="4206383"/>
          </a:xfrm>
        </p:spPr>
        <p:txBody>
          <a:bodyPr/>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Date Placeholder 10">
            <a:extLst>
              <a:ext uri="{FF2B5EF4-FFF2-40B4-BE49-F238E27FC236}">
                <a16:creationId xmlns:a16="http://schemas.microsoft.com/office/drawing/2014/main" id="{A25CBB87-BE9B-82CE-8A24-F21EEA0366C3}"/>
              </a:ext>
            </a:extLst>
          </p:cNvPr>
          <p:cNvSpPr>
            <a:spLocks noGrp="1"/>
          </p:cNvSpPr>
          <p:nvPr>
            <p:ph type="dt" sz="half" idx="10"/>
          </p:nvPr>
        </p:nvSpPr>
        <p:spPr/>
        <p:txBody>
          <a:bodyPr/>
          <a:lstStyle/>
          <a:p>
            <a:r>
              <a:rPr lang="en-US"/>
              <a:t>20XX</a:t>
            </a:r>
            <a:endParaRPr lang="en-US" dirty="0"/>
          </a:p>
        </p:txBody>
      </p:sp>
      <p:sp>
        <p:nvSpPr>
          <p:cNvPr id="12" name="Footer Placeholder 11">
            <a:extLst>
              <a:ext uri="{FF2B5EF4-FFF2-40B4-BE49-F238E27FC236}">
                <a16:creationId xmlns:a16="http://schemas.microsoft.com/office/drawing/2014/main" id="{B2131628-C033-9728-C4CF-90CDBCB89F7F}"/>
              </a:ext>
            </a:extLst>
          </p:cNvPr>
          <p:cNvSpPr>
            <a:spLocks noGrp="1"/>
          </p:cNvSpPr>
          <p:nvPr>
            <p:ph type="ftr" sz="quarter" idx="11"/>
          </p:nvPr>
        </p:nvSpPr>
        <p:spPr/>
        <p:txBody>
          <a:bodyPr/>
          <a:lstStyle/>
          <a:p>
            <a:r>
              <a:rPr lang="en-US"/>
              <a:t>Sample Footer Text</a:t>
            </a:r>
            <a:endParaRPr lang="en-US" dirty="0"/>
          </a:p>
        </p:txBody>
      </p:sp>
      <p:sp>
        <p:nvSpPr>
          <p:cNvPr id="13" name="Slide Number Placeholder 12">
            <a:extLst>
              <a:ext uri="{FF2B5EF4-FFF2-40B4-BE49-F238E27FC236}">
                <a16:creationId xmlns:a16="http://schemas.microsoft.com/office/drawing/2014/main" id="{B67216CA-9A26-BBE7-68A3-9237D22CDFC8}"/>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676127296"/>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and Content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408E76-0AE4-495F-87FB-5DD280A91DCB}"/>
              </a:ext>
              <a:ext uri="{C183D7F6-B498-43B3-948B-1728B52AA6E4}">
                <adec:decorative xmlns="" xmlns:adec="http://schemas.microsoft.com/office/drawing/2017/decorative" val="1"/>
              </a:ext>
            </a:extLst>
          </p:cNvPr>
          <p:cNvSpPr/>
          <p:nvPr userDrawn="1"/>
        </p:nvSpPr>
        <p:spPr>
          <a:xfrm rot="10800000">
            <a:off x="11491640" y="5610"/>
            <a:ext cx="708823" cy="713232"/>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3" name="Title 2">
            <a:extLst>
              <a:ext uri="{FF2B5EF4-FFF2-40B4-BE49-F238E27FC236}">
                <a16:creationId xmlns:a16="http://schemas.microsoft.com/office/drawing/2014/main" id="{99F130D9-40F7-D817-3F42-72C9D585799A}"/>
              </a:ext>
            </a:extLst>
          </p:cNvPr>
          <p:cNvSpPr>
            <a:spLocks noGrp="1"/>
          </p:cNvSpPr>
          <p:nvPr>
            <p:ph type="title" hasCustomPrompt="1"/>
          </p:nvPr>
        </p:nvSpPr>
        <p:spPr>
          <a:xfrm>
            <a:off x="393843" y="667582"/>
            <a:ext cx="5102717" cy="2482018"/>
          </a:xfrm>
        </p:spPr>
        <p:txBody>
          <a:bodyPr anchor="t" anchorCtr="0">
            <a:noAutofit/>
          </a:bodyPr>
          <a:lstStyle>
            <a:lvl1pPr>
              <a:defRPr sz="4400"/>
            </a:lvl1pPr>
          </a:lstStyle>
          <a:p>
            <a:r>
              <a:rPr lang="en-US" sz="4400" dirty="0"/>
              <a:t>Click to add title </a:t>
            </a:r>
            <a:endParaRPr lang="en-US" dirty="0"/>
          </a:p>
        </p:txBody>
      </p:sp>
      <p:sp>
        <p:nvSpPr>
          <p:cNvPr id="8" name="Content Placeholder 7">
            <a:extLst>
              <a:ext uri="{FF2B5EF4-FFF2-40B4-BE49-F238E27FC236}">
                <a16:creationId xmlns:a16="http://schemas.microsoft.com/office/drawing/2014/main" id="{488A7439-0E5E-18D2-A4C7-D377032ED256}"/>
              </a:ext>
            </a:extLst>
          </p:cNvPr>
          <p:cNvSpPr>
            <a:spLocks noGrp="1"/>
          </p:cNvSpPr>
          <p:nvPr>
            <p:ph sz="quarter" idx="15" hasCustomPrompt="1"/>
          </p:nvPr>
        </p:nvSpPr>
        <p:spPr>
          <a:xfrm>
            <a:off x="5668964" y="667582"/>
            <a:ext cx="5827220" cy="2482018"/>
          </a:xfrm>
        </p:spPr>
        <p:txBody>
          <a:bodyPr tIns="91440">
            <a:normAutofit/>
          </a:bodyPr>
          <a:lstStyle>
            <a:lvl1pPr marL="0" indent="0">
              <a:buNone/>
              <a:defRPr sz="1800">
                <a:solidFill>
                  <a:schemeClr val="tx2"/>
                </a:solidFill>
              </a:defRPr>
            </a:lvl1pPr>
            <a:lvl2pPr marL="457200" indent="0">
              <a:buNone/>
              <a:defRPr sz="1800">
                <a:solidFill>
                  <a:schemeClr val="tx2"/>
                </a:solidFill>
              </a:defRPr>
            </a:lvl2pPr>
            <a:lvl3pPr marL="914400" indent="0">
              <a:buNone/>
              <a:defRPr sz="1800">
                <a:solidFill>
                  <a:schemeClr val="tx2"/>
                </a:solidFill>
              </a:defRPr>
            </a:lvl3pPr>
            <a:lvl4pPr marL="1371600" indent="0">
              <a:buNone/>
              <a:defRPr sz="1800">
                <a:solidFill>
                  <a:schemeClr val="tx2"/>
                </a:solidFill>
              </a:defRPr>
            </a:lvl4pPr>
            <a:lvl5pPr marL="1828800" indent="0">
              <a:buNone/>
              <a:defRPr sz="1800">
                <a:solidFill>
                  <a:schemeClr val="tx2"/>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10">
            <a:extLst>
              <a:ext uri="{FF2B5EF4-FFF2-40B4-BE49-F238E27FC236}">
                <a16:creationId xmlns:a16="http://schemas.microsoft.com/office/drawing/2014/main" id="{D3471630-9EC8-4C68-B4D8-D98C242DBE0F}"/>
              </a:ext>
            </a:extLst>
          </p:cNvPr>
          <p:cNvSpPr>
            <a:spLocks noGrp="1"/>
          </p:cNvSpPr>
          <p:nvPr>
            <p:ph type="pic" sz="quarter" idx="13"/>
          </p:nvPr>
        </p:nvSpPr>
        <p:spPr>
          <a:xfrm>
            <a:off x="393843" y="3362959"/>
            <a:ext cx="11102339" cy="2827459"/>
          </a:xfrm>
          <a:solidFill>
            <a:schemeClr val="accent3"/>
          </a:solidFill>
        </p:spPr>
        <p:txBody>
          <a:bodyPr>
            <a:normAutofit/>
          </a:bodyPr>
          <a:lstStyle>
            <a:lvl1pPr marL="0" indent="0" algn="ctr">
              <a:buNone/>
              <a:defRPr sz="1800"/>
            </a:lvl1pPr>
          </a:lstStyle>
          <a:p>
            <a:r>
              <a:rPr lang="en-US"/>
              <a:t>Click icon to add picture</a:t>
            </a:r>
            <a:endParaRPr lang="en-US" dirty="0"/>
          </a:p>
        </p:txBody>
      </p:sp>
      <p:sp>
        <p:nvSpPr>
          <p:cNvPr id="10" name="Slide Number Placeholder 5">
            <a:extLst>
              <a:ext uri="{FF2B5EF4-FFF2-40B4-BE49-F238E27FC236}">
                <a16:creationId xmlns:a16="http://schemas.microsoft.com/office/drawing/2014/main" id="{3FB3B490-399A-EF1F-9626-CCCE0F5FF317}"/>
              </a:ext>
            </a:extLst>
          </p:cNvPr>
          <p:cNvSpPr>
            <a:spLocks noGrp="1"/>
          </p:cNvSpPr>
          <p:nvPr>
            <p:ph type="sldNum" sz="quarter" idx="4"/>
          </p:nvPr>
        </p:nvSpPr>
        <p:spPr>
          <a:xfrm>
            <a:off x="11503152" y="0"/>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315167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two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F9955-0460-4A20-8FC6-300595560010}"/>
              </a:ext>
            </a:extLst>
          </p:cNvPr>
          <p:cNvSpPr>
            <a:spLocks noGrp="1"/>
          </p:cNvSpPr>
          <p:nvPr>
            <p:ph type="title" hasCustomPrompt="1"/>
          </p:nvPr>
        </p:nvSpPr>
        <p:spPr>
          <a:xfrm>
            <a:off x="420624" y="365125"/>
            <a:ext cx="10654936" cy="1325563"/>
          </a:xfrm>
        </p:spPr>
        <p:txBody>
          <a:bodyPr>
            <a:normAutofit/>
          </a:bodyPr>
          <a:lstStyle>
            <a:lvl1pPr>
              <a:defRPr sz="4400"/>
            </a:lvl1pPr>
          </a:lstStyle>
          <a:p>
            <a:r>
              <a:rPr lang="en-US" sz="4400" dirty="0"/>
              <a:t>Click to add title </a:t>
            </a:r>
            <a:endParaRPr lang="en-US" dirty="0"/>
          </a:p>
        </p:txBody>
      </p:sp>
      <p:sp>
        <p:nvSpPr>
          <p:cNvPr id="6" name="Content Placeholder 5">
            <a:extLst>
              <a:ext uri="{FF2B5EF4-FFF2-40B4-BE49-F238E27FC236}">
                <a16:creationId xmlns:a16="http://schemas.microsoft.com/office/drawing/2014/main" id="{93F255FA-A04D-49F2-8DB4-3CC082D0DBC8}"/>
              </a:ext>
            </a:extLst>
          </p:cNvPr>
          <p:cNvSpPr>
            <a:spLocks noGrp="1"/>
          </p:cNvSpPr>
          <p:nvPr>
            <p:ph sz="quarter" idx="4" hasCustomPrompt="1"/>
          </p:nvPr>
        </p:nvSpPr>
        <p:spPr>
          <a:xfrm>
            <a:off x="413657" y="2198914"/>
            <a:ext cx="3970218" cy="3445987"/>
          </a:xfrm>
        </p:spPr>
        <p:txBody>
          <a:bodyPr>
            <a:normAutofit/>
          </a:bodyPr>
          <a:lstStyle>
            <a:lvl1pPr>
              <a:defRPr sz="1800"/>
            </a:lvl1pPr>
            <a:lvl2pPr>
              <a:defRPr sz="1800"/>
            </a:lvl2pPr>
            <a:lvl3pPr>
              <a:defRPr sz="1400"/>
            </a:lvl3pPr>
            <a:lvl4pPr>
              <a:defRPr sz="1200"/>
            </a:lvl4pPr>
            <a:lvl5pPr>
              <a:defRPr sz="11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F9717496-E470-4CF6-884C-F07390A4688A}"/>
              </a:ext>
            </a:extLst>
          </p:cNvPr>
          <p:cNvSpPr>
            <a:spLocks noGrp="1"/>
          </p:cNvSpPr>
          <p:nvPr>
            <p:ph sz="half" idx="2" hasCustomPrompt="1"/>
          </p:nvPr>
        </p:nvSpPr>
        <p:spPr>
          <a:xfrm>
            <a:off x="4921213" y="2198914"/>
            <a:ext cx="6154347" cy="3445987"/>
          </a:xfrm>
        </p:spPr>
        <p:txBody>
          <a:bodyPr>
            <a:normAutofit/>
          </a:bodyPr>
          <a:lstStyle>
            <a:lvl1pPr marL="0" indent="0">
              <a:buNone/>
              <a:defRPr sz="1800"/>
            </a:lvl1pPr>
            <a:lvl2pPr>
              <a:defRPr sz="1800"/>
            </a:lvl2pPr>
            <a:lvl3pPr>
              <a:defRPr sz="1400"/>
            </a:lvl3pPr>
            <a:lvl4pPr>
              <a:defRPr sz="1200"/>
            </a:lvl4pPr>
            <a:lvl5pPr>
              <a:defRPr sz="11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Rectangle 10">
            <a:extLst>
              <a:ext uri="{FF2B5EF4-FFF2-40B4-BE49-F238E27FC236}">
                <a16:creationId xmlns:a16="http://schemas.microsoft.com/office/drawing/2014/main" id="{A53A46AB-E26C-4F66-A0B8-4CDBD5F4011C}"/>
              </a:ext>
              <a:ext uri="{C183D7F6-B498-43B3-948B-1728B52AA6E4}">
                <adec:decorative xmlns="" xmlns:adec="http://schemas.microsoft.com/office/drawing/2017/decorative" val="1"/>
              </a:ext>
            </a:extLst>
          </p:cNvPr>
          <p:cNvSpPr/>
          <p:nvPr userDrawn="1"/>
        </p:nvSpPr>
        <p:spPr>
          <a:xfrm rot="10800000">
            <a:off x="11494040" y="4282928"/>
            <a:ext cx="699477" cy="1898809"/>
          </a:xfrm>
          <a:prstGeom prst="rect">
            <a:avLst/>
          </a:prstGeom>
          <a:solidFill>
            <a:schemeClr val="accent3">
              <a:alpha val="25000"/>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0" i="0" u="none" strike="noStrike" cap="none" spc="0" normalizeH="0" baseline="0" dirty="0">
              <a:ln>
                <a:noFill/>
              </a:ln>
              <a:solidFill>
                <a:srgbClr val="000000"/>
              </a:solidFill>
              <a:effectLst/>
              <a:uFillTx/>
              <a:latin typeface="Helvetica Neue Medium"/>
              <a:ea typeface="Helvetica Neue Medium"/>
              <a:cs typeface="Helvetica Neue Medium"/>
              <a:sym typeface="Helvetica Neue Medium"/>
            </a:endParaRPr>
          </a:p>
        </p:txBody>
      </p:sp>
      <p:sp>
        <p:nvSpPr>
          <p:cNvPr id="10" name="Slide Number Placeholder 5">
            <a:extLst>
              <a:ext uri="{FF2B5EF4-FFF2-40B4-BE49-F238E27FC236}">
                <a16:creationId xmlns:a16="http://schemas.microsoft.com/office/drawing/2014/main" id="{B845EA08-ECD8-E8B5-40BF-E899F315098D}"/>
              </a:ext>
            </a:extLst>
          </p:cNvPr>
          <p:cNvSpPr>
            <a:spLocks noGrp="1"/>
          </p:cNvSpPr>
          <p:nvPr>
            <p:ph type="sldNum" sz="quarter" idx="14"/>
          </p:nvPr>
        </p:nvSpPr>
        <p:spPr>
          <a:xfrm>
            <a:off x="11503152" y="0"/>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8231685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9BDEB7A-D103-487A-8C1B-9145FB24B663}"/>
              </a:ext>
            </a:extLst>
          </p:cNvPr>
          <p:cNvSpPr>
            <a:spLocks noGrp="1"/>
          </p:cNvSpPr>
          <p:nvPr>
            <p:ph type="title" hasCustomPrompt="1"/>
          </p:nvPr>
        </p:nvSpPr>
        <p:spPr>
          <a:xfrm>
            <a:off x="422897" y="539496"/>
            <a:ext cx="5228393" cy="2697190"/>
          </a:xfrm>
        </p:spPr>
        <p:txBody>
          <a:bodyPr anchor="b">
            <a:normAutofit/>
          </a:bodyPr>
          <a:lstStyle>
            <a:lvl1pPr>
              <a:defRPr sz="4400"/>
            </a:lvl1pPr>
          </a:lstStyle>
          <a:p>
            <a:r>
              <a:rPr lang="en-US" sz="4800" dirty="0"/>
              <a:t>Click to add title </a:t>
            </a:r>
          </a:p>
        </p:txBody>
      </p:sp>
      <p:sp>
        <p:nvSpPr>
          <p:cNvPr id="8" name="Content Placeholder 2">
            <a:extLst>
              <a:ext uri="{FF2B5EF4-FFF2-40B4-BE49-F238E27FC236}">
                <a16:creationId xmlns:a16="http://schemas.microsoft.com/office/drawing/2014/main" id="{F3017A3E-25F7-41D5-AABB-24D0E2673A63}"/>
              </a:ext>
            </a:extLst>
          </p:cNvPr>
          <p:cNvSpPr>
            <a:spLocks noGrp="1"/>
          </p:cNvSpPr>
          <p:nvPr>
            <p:ph idx="1" hasCustomPrompt="1"/>
          </p:nvPr>
        </p:nvSpPr>
        <p:spPr>
          <a:xfrm>
            <a:off x="422897" y="3354749"/>
            <a:ext cx="5228392" cy="2582470"/>
          </a:xfrm>
        </p:spPr>
        <p:txBody>
          <a:bodyPr>
            <a:noAutofit/>
          </a:bodyPr>
          <a:lstStyle>
            <a:lvl1pPr marL="0" indent="0">
              <a:buNone/>
              <a:defRPr sz="1800"/>
            </a:lvl1pPr>
            <a:lvl2pPr>
              <a:defRPr sz="1800"/>
            </a:lvl2pPr>
            <a:lvl3pPr>
              <a:defRPr sz="1800"/>
            </a:lvl3pPr>
            <a:lvl4pPr>
              <a:defRPr sz="1800"/>
            </a:lvl4pPr>
            <a:lvl5pPr>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505C0C26-4C66-47DC-B079-5B94C22F15BD}"/>
              </a:ext>
              <a:ext uri="{C183D7F6-B498-43B3-948B-1728B52AA6E4}">
                <adec:decorative xmlns="" xmlns:adec="http://schemas.microsoft.com/office/drawing/2017/decorative" val="1"/>
              </a:ext>
            </a:extLst>
          </p:cNvPr>
          <p:cNvCxnSpPr>
            <a:cxnSpLocks/>
          </p:cNvCxnSpPr>
          <p:nvPr userDrawn="1"/>
        </p:nvCxnSpPr>
        <p:spPr>
          <a:xfrm>
            <a:off x="1524" y="6172200"/>
            <a:ext cx="12192000" cy="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07E30B1-7066-9D31-7A11-7B81B65DD8BA}"/>
              </a:ext>
              <a:ext uri="{C183D7F6-B498-43B3-948B-1728B52AA6E4}">
                <adec:decorative xmlns="" xmlns:adec="http://schemas.microsoft.com/office/drawing/2017/decorative" val="1"/>
              </a:ext>
            </a:extLst>
          </p:cNvPr>
          <p:cNvCxnSpPr>
            <a:cxnSpLocks/>
          </p:cNvCxnSpPr>
          <p:nvPr userDrawn="1"/>
        </p:nvCxnSpPr>
        <p:spPr>
          <a:xfrm flipV="1">
            <a:off x="11496184"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972E672D-C862-C853-0730-15E3C4953D67}"/>
              </a:ext>
            </a:extLst>
          </p:cNvPr>
          <p:cNvSpPr/>
          <p:nvPr userDrawn="1"/>
        </p:nvSpPr>
        <p:spPr>
          <a:xfrm>
            <a:off x="9884230" y="1"/>
            <a:ext cx="1611954"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Connector 15">
            <a:extLst>
              <a:ext uri="{FF2B5EF4-FFF2-40B4-BE49-F238E27FC236}">
                <a16:creationId xmlns:a16="http://schemas.microsoft.com/office/drawing/2014/main" id="{910336ED-3DCB-4524-8A3F-9FBBD0B18E87}"/>
              </a:ext>
              <a:ext uri="{C183D7F6-B498-43B3-948B-1728B52AA6E4}">
                <adec:decorative xmlns="" xmlns:adec="http://schemas.microsoft.com/office/drawing/2017/decorative" val="1"/>
              </a:ext>
            </a:extLst>
          </p:cNvPr>
          <p:cNvCxnSpPr>
            <a:cxnSpLocks/>
          </p:cNvCxnSpPr>
          <p:nvPr userDrawn="1"/>
        </p:nvCxnSpPr>
        <p:spPr>
          <a:xfrm flipV="1">
            <a:off x="116050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815F86B-1A6A-ECD5-F63A-4280BADEF7C2}"/>
              </a:ext>
              <a:ext uri="{C183D7F6-B498-43B3-948B-1728B52AA6E4}">
                <adec:decorative xmlns="" xmlns:adec="http://schemas.microsoft.com/office/drawing/2017/decorative" val="1"/>
              </a:ext>
            </a:extLst>
          </p:cNvPr>
          <p:cNvCxnSpPr>
            <a:cxnSpLocks/>
          </p:cNvCxnSpPr>
          <p:nvPr userDrawn="1"/>
        </p:nvCxnSpPr>
        <p:spPr>
          <a:xfrm flipV="1">
            <a:off x="9884230"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B5534F0-444E-1FA5-FC8F-F04505FC0F29}"/>
              </a:ext>
              <a:ext uri="{C183D7F6-B498-43B3-948B-1728B52AA6E4}">
                <adec:decorative xmlns="" xmlns:adec="http://schemas.microsoft.com/office/drawing/2017/decorative" val="1"/>
              </a:ext>
            </a:extLst>
          </p:cNvPr>
          <p:cNvCxnSpPr>
            <a:cxnSpLocks/>
          </p:cNvCxnSpPr>
          <p:nvPr userDrawn="1"/>
        </p:nvCxnSpPr>
        <p:spPr>
          <a:xfrm flipV="1">
            <a:off x="9768622"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119972F-DA18-8749-FF59-A83CA1E1F4A3}"/>
              </a:ext>
              <a:ext uri="{C183D7F6-B498-43B3-948B-1728B52AA6E4}">
                <adec:decorative xmlns="" xmlns:adec="http://schemas.microsoft.com/office/drawing/2017/decorative" val="1"/>
              </a:ext>
            </a:extLst>
          </p:cNvPr>
          <p:cNvCxnSpPr>
            <a:cxnSpLocks/>
          </p:cNvCxnSpPr>
          <p:nvPr userDrawn="1"/>
        </p:nvCxnSpPr>
        <p:spPr>
          <a:xfrm flipV="1">
            <a:off x="9372495" y="561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067D80A1-B7E7-2F80-975E-2E87C591BB67}"/>
              </a:ext>
            </a:extLst>
          </p:cNvPr>
          <p:cNvSpPr/>
          <p:nvPr userDrawn="1"/>
        </p:nvSpPr>
        <p:spPr>
          <a:xfrm>
            <a:off x="7760541" y="1"/>
            <a:ext cx="1611954" cy="6857999"/>
          </a:xfrm>
          <a:prstGeom prst="rect">
            <a:avLst/>
          </a:prstGeom>
          <a:solidFill>
            <a:schemeClr val="accent3">
              <a:alpha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1" name="Straight Connector 30">
            <a:extLst>
              <a:ext uri="{FF2B5EF4-FFF2-40B4-BE49-F238E27FC236}">
                <a16:creationId xmlns:a16="http://schemas.microsoft.com/office/drawing/2014/main" id="{BE88F6AB-6890-F7DE-7C01-CE237F778605}"/>
              </a:ext>
              <a:ext uri="{C183D7F6-B498-43B3-948B-1728B52AA6E4}">
                <adec:decorative xmlns="" xmlns:adec="http://schemas.microsoft.com/office/drawing/2017/decorative" val="1"/>
              </a:ext>
            </a:extLst>
          </p:cNvPr>
          <p:cNvCxnSpPr>
            <a:cxnSpLocks/>
          </p:cNvCxnSpPr>
          <p:nvPr userDrawn="1"/>
        </p:nvCxnSpPr>
        <p:spPr>
          <a:xfrm flipV="1">
            <a:off x="9481352"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F6575E3-45E3-206E-9037-D8FD562B722A}"/>
              </a:ext>
              <a:ext uri="{C183D7F6-B498-43B3-948B-1728B52AA6E4}">
                <adec:decorative xmlns="" xmlns:adec="http://schemas.microsoft.com/office/drawing/2017/decorative" val="1"/>
              </a:ext>
            </a:extLst>
          </p:cNvPr>
          <p:cNvCxnSpPr>
            <a:cxnSpLocks/>
          </p:cNvCxnSpPr>
          <p:nvPr userDrawn="1"/>
        </p:nvCxnSpPr>
        <p:spPr>
          <a:xfrm flipV="1">
            <a:off x="7760541"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9BE4BC31-600E-ECD3-1E7F-FE4F6F720A6A}"/>
              </a:ext>
              <a:ext uri="{C183D7F6-B498-43B3-948B-1728B52AA6E4}">
                <adec:decorative xmlns="" xmlns:adec="http://schemas.microsoft.com/office/drawing/2017/decorative" val="1"/>
              </a:ext>
            </a:extLst>
          </p:cNvPr>
          <p:cNvCxnSpPr>
            <a:cxnSpLocks/>
          </p:cNvCxnSpPr>
          <p:nvPr userDrawn="1"/>
        </p:nvCxnSpPr>
        <p:spPr>
          <a:xfrm flipV="1">
            <a:off x="7644933" y="0"/>
            <a:ext cx="0" cy="6858000"/>
          </a:xfrm>
          <a:prstGeom prst="line">
            <a:avLst/>
          </a:prstGeom>
          <a:ln w="9525" cap="rnd">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34" name="Graphic 33">
            <a:extLst>
              <a:ext uri="{FF2B5EF4-FFF2-40B4-BE49-F238E27FC236}">
                <a16:creationId xmlns:a16="http://schemas.microsoft.com/office/drawing/2014/main" id="{3F8CA839-B327-1ECD-C35D-02164F5BBDC9}"/>
              </a:ext>
            </a:extLst>
          </p:cNvPr>
          <p:cNvPicPr>
            <a:picLocks noChangeAspect="1"/>
          </p:cNvPicPr>
          <p:nvPr userDrawn="1"/>
        </p:nvPicPr>
        <p:blipFill rotWithShape="1">
          <a:blip r:embed="rId2">
            <a:extLst>
              <a:ext uri="{96DAC541-7B7A-43D3-8B79-37D633B846F1}">
                <asvg:svgBlip xmlns="" xmlns:asvg="http://schemas.microsoft.com/office/drawing/2016/SVG/main" r:embed="rId3"/>
              </a:ext>
            </a:extLst>
          </a:blip>
          <a:srcRect l="31706" t="12194" r="49126" b="12256"/>
          <a:stretch/>
        </p:blipFill>
        <p:spPr>
          <a:xfrm>
            <a:off x="9884229" y="-5609"/>
            <a:ext cx="1611955" cy="6863608"/>
          </a:xfrm>
          <a:prstGeom prst="rect">
            <a:avLst/>
          </a:prstGeom>
        </p:spPr>
      </p:pic>
      <p:pic>
        <p:nvPicPr>
          <p:cNvPr id="35" name="Graphic 34">
            <a:extLst>
              <a:ext uri="{FF2B5EF4-FFF2-40B4-BE49-F238E27FC236}">
                <a16:creationId xmlns:a16="http://schemas.microsoft.com/office/drawing/2014/main" id="{E1A97957-D274-4D24-1862-D53BF72826C9}"/>
              </a:ext>
            </a:extLst>
          </p:cNvPr>
          <p:cNvPicPr>
            <a:picLocks noChangeAspect="1"/>
          </p:cNvPicPr>
          <p:nvPr userDrawn="1"/>
        </p:nvPicPr>
        <p:blipFill rotWithShape="1">
          <a:blip r:embed="rId2">
            <a:extLst>
              <a:ext uri="{96DAC541-7B7A-43D3-8B79-37D633B846F1}">
                <asvg:svgBlip xmlns="" xmlns:asvg="http://schemas.microsoft.com/office/drawing/2016/SVG/main" r:embed="rId3"/>
              </a:ext>
            </a:extLst>
          </a:blip>
          <a:srcRect l="10790" t="12194" r="70042" b="12256"/>
          <a:stretch/>
        </p:blipFill>
        <p:spPr>
          <a:xfrm>
            <a:off x="7753789" y="5610"/>
            <a:ext cx="1611955" cy="6863608"/>
          </a:xfrm>
          <a:prstGeom prst="rect">
            <a:avLst/>
          </a:prstGeom>
        </p:spPr>
      </p:pic>
    </p:spTree>
    <p:extLst>
      <p:ext uri="{BB962C8B-B14F-4D97-AF65-F5344CB8AC3E}">
        <p14:creationId xmlns:p14="http://schemas.microsoft.com/office/powerpoint/2010/main" val="3746701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AF4BC-D1E9-40F0-A26B-9EA9B6B69755}"/>
              </a:ext>
            </a:extLst>
          </p:cNvPr>
          <p:cNvSpPr>
            <a:spLocks noGrp="1"/>
          </p:cNvSpPr>
          <p:nvPr>
            <p:ph type="title"/>
          </p:nvPr>
        </p:nvSpPr>
        <p:spPr>
          <a:xfrm>
            <a:off x="420624" y="1081941"/>
            <a:ext cx="10515600" cy="2852737"/>
          </a:xfrm>
        </p:spPr>
        <p:txBody>
          <a:bodyPr anchor="b">
            <a:normAutofit/>
          </a:bodyPr>
          <a:lstStyle>
            <a:lvl1pP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F7974A6-FAB9-47DA-8F1A-701DFC8DF327}"/>
              </a:ext>
            </a:extLst>
          </p:cNvPr>
          <p:cNvSpPr>
            <a:spLocks noGrp="1"/>
          </p:cNvSpPr>
          <p:nvPr>
            <p:ph type="body" idx="1"/>
          </p:nvPr>
        </p:nvSpPr>
        <p:spPr>
          <a:xfrm>
            <a:off x="420624" y="3961666"/>
            <a:ext cx="10515600" cy="1500187"/>
          </a:xfrm>
        </p:spPr>
        <p:txBody>
          <a:bodyPr>
            <a:normAutofit/>
          </a:bodyPr>
          <a:lstStyle>
            <a:lvl1pPr marL="0" indent="0">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Date Placeholder 9">
            <a:extLst>
              <a:ext uri="{FF2B5EF4-FFF2-40B4-BE49-F238E27FC236}">
                <a16:creationId xmlns:a16="http://schemas.microsoft.com/office/drawing/2014/main" id="{6B034DD9-4A61-318F-88CF-79721B55AC5B}"/>
              </a:ext>
            </a:extLst>
          </p:cNvPr>
          <p:cNvSpPr>
            <a:spLocks noGrp="1"/>
          </p:cNvSpPr>
          <p:nvPr>
            <p:ph type="dt" sz="half" idx="10"/>
          </p:nvPr>
        </p:nvSpPr>
        <p:spPr/>
        <p:txBody>
          <a:bodyPr/>
          <a:lstStyle/>
          <a:p>
            <a:r>
              <a:rPr lang="en-US"/>
              <a:t>20XX</a:t>
            </a:r>
            <a:endParaRPr lang="en-US" dirty="0"/>
          </a:p>
        </p:txBody>
      </p:sp>
      <p:sp>
        <p:nvSpPr>
          <p:cNvPr id="11" name="Footer Placeholder 10">
            <a:extLst>
              <a:ext uri="{FF2B5EF4-FFF2-40B4-BE49-F238E27FC236}">
                <a16:creationId xmlns:a16="http://schemas.microsoft.com/office/drawing/2014/main" id="{D496DA99-E916-9F7C-9E88-AA06046AE94C}"/>
              </a:ext>
            </a:extLst>
          </p:cNvPr>
          <p:cNvSpPr>
            <a:spLocks noGrp="1"/>
          </p:cNvSpPr>
          <p:nvPr>
            <p:ph type="ftr" sz="quarter" idx="11"/>
          </p:nvPr>
        </p:nvSpPr>
        <p:spPr/>
        <p:txBody>
          <a:bodyPr/>
          <a:lstStyle/>
          <a:p>
            <a:r>
              <a:rPr lang="en-US"/>
              <a:t>Sample Footer Text</a:t>
            </a:r>
            <a:endParaRPr lang="en-US" dirty="0"/>
          </a:p>
        </p:txBody>
      </p:sp>
      <p:sp>
        <p:nvSpPr>
          <p:cNvPr id="12" name="Slide Number Placeholder 11">
            <a:extLst>
              <a:ext uri="{FF2B5EF4-FFF2-40B4-BE49-F238E27FC236}">
                <a16:creationId xmlns:a16="http://schemas.microsoft.com/office/drawing/2014/main" id="{21CC86B5-B6B3-4633-0D90-AACB44D0D409}"/>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84924909"/>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78F7F10-35F6-E392-D41B-3CD300D5CCF8}"/>
              </a:ext>
            </a:extLst>
          </p:cNvPr>
          <p:cNvSpPr/>
          <p:nvPr/>
        </p:nvSpPr>
        <p:spPr>
          <a:xfrm>
            <a:off x="0" y="685800"/>
            <a:ext cx="11494008"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264F76-994F-4AB5-B17B-46C0C2FA5AE5}"/>
              </a:ext>
            </a:extLst>
          </p:cNvPr>
          <p:cNvSpPr>
            <a:spLocks noGrp="1"/>
          </p:cNvSpPr>
          <p:nvPr>
            <p:ph type="title"/>
          </p:nvPr>
        </p:nvSpPr>
        <p:spPr/>
        <p:txBody>
          <a:bodyPr>
            <a:normAutofit/>
          </a:bodyPr>
          <a:lstStyle>
            <a:lvl1pPr>
              <a:defRPr sz="5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5A69B3B-A540-4556-98C8-1F49704A794E}"/>
              </a:ext>
            </a:extLst>
          </p:cNvPr>
          <p:cNvSpPr>
            <a:spLocks noGrp="1"/>
          </p:cNvSpPr>
          <p:nvPr>
            <p:ph sz="half" idx="1"/>
          </p:nvPr>
        </p:nvSpPr>
        <p:spPr>
          <a:xfrm>
            <a:off x="420624" y="1825625"/>
            <a:ext cx="5181600" cy="4206382"/>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dirty="0"/>
            </a:lvl5pPr>
          </a:lstStyle>
          <a:p>
            <a:pPr lvl="0">
              <a:buChar char="¬"/>
            </a:pPr>
            <a:r>
              <a:rPr lang="en-US"/>
              <a:t>Click to edit Master text styles</a:t>
            </a:r>
          </a:p>
          <a:p>
            <a:pPr lvl="1">
              <a:buChar char="¬"/>
            </a:pPr>
            <a:r>
              <a:rPr lang="en-US"/>
              <a:t>Second level</a:t>
            </a:r>
          </a:p>
          <a:p>
            <a:pPr lvl="2">
              <a:buChar char="¬"/>
            </a:pPr>
            <a:r>
              <a:rPr lang="en-US"/>
              <a:t>Third level</a:t>
            </a:r>
          </a:p>
          <a:p>
            <a:pPr lvl="3">
              <a:buChar char="¬"/>
            </a:pPr>
            <a:r>
              <a:rPr lang="en-US"/>
              <a:t>Fourth level</a:t>
            </a:r>
          </a:p>
          <a:p>
            <a:pPr lvl="4">
              <a:buChar char="¬"/>
            </a:pPr>
            <a:r>
              <a:rPr lang="en-US"/>
              <a:t>Fifth level</a:t>
            </a:r>
            <a:endParaRPr lang="en-US" dirty="0"/>
          </a:p>
        </p:txBody>
      </p:sp>
      <p:sp>
        <p:nvSpPr>
          <p:cNvPr id="4" name="Content Placeholder 3">
            <a:extLst>
              <a:ext uri="{FF2B5EF4-FFF2-40B4-BE49-F238E27FC236}">
                <a16:creationId xmlns:a16="http://schemas.microsoft.com/office/drawing/2014/main" id="{DEC72438-7C63-48F2-9D6F-2461BFD6D5E5}"/>
              </a:ext>
            </a:extLst>
          </p:cNvPr>
          <p:cNvSpPr>
            <a:spLocks noGrp="1"/>
          </p:cNvSpPr>
          <p:nvPr>
            <p:ph sz="half" idx="2"/>
          </p:nvPr>
        </p:nvSpPr>
        <p:spPr>
          <a:xfrm>
            <a:off x="5756178" y="1825625"/>
            <a:ext cx="5180046" cy="4206382"/>
          </a:xfrm>
        </p:spPr>
        <p:txBody>
          <a:bodyPr/>
          <a:lstStyle>
            <a:lvl1pPr marL="228600" indent="-228600">
              <a:buFont typeface="Wingdings 2" panose="05020102010507070707" pitchFamily="18" charset="2"/>
              <a:buChar char="¬"/>
              <a:defRPr/>
            </a:lvl1pPr>
            <a:lvl2pPr marL="685800" indent="-228600">
              <a:buFont typeface="Wingdings 2" panose="05020102010507070707" pitchFamily="18" charset="2"/>
              <a:buChar char="¬"/>
              <a:defRPr/>
            </a:lvl2pPr>
            <a:lvl3pPr marL="1143000" indent="-228600">
              <a:buFont typeface="Wingdings 2" panose="05020102010507070707" pitchFamily="18" charset="2"/>
              <a:buChar char="¬"/>
              <a:defRPr/>
            </a:lvl3pPr>
            <a:lvl4pPr marL="1600200" indent="-228600">
              <a:buFont typeface="Wingdings 2" panose="05020102010507070707" pitchFamily="18" charset="2"/>
              <a:buChar char="¬"/>
              <a:defRPr/>
            </a:lvl4pPr>
            <a:lvl5pPr marL="2057400" indent="-228600">
              <a:buFont typeface="Wingdings 2" panose="05020102010507070707" pitchFamily="18" charset="2"/>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Date Placeholder 14">
            <a:extLst>
              <a:ext uri="{FF2B5EF4-FFF2-40B4-BE49-F238E27FC236}">
                <a16:creationId xmlns:a16="http://schemas.microsoft.com/office/drawing/2014/main" id="{35274CEC-210E-BC97-9B79-A7D801E4B5F6}"/>
              </a:ext>
            </a:extLst>
          </p:cNvPr>
          <p:cNvSpPr>
            <a:spLocks noGrp="1"/>
          </p:cNvSpPr>
          <p:nvPr>
            <p:ph type="dt" sz="half" idx="10"/>
          </p:nvPr>
        </p:nvSpPr>
        <p:spPr/>
        <p:txBody>
          <a:bodyPr/>
          <a:lstStyle/>
          <a:p>
            <a:r>
              <a:rPr lang="en-US"/>
              <a:t>20XX</a:t>
            </a:r>
            <a:endParaRPr lang="en-US" dirty="0"/>
          </a:p>
        </p:txBody>
      </p:sp>
      <p:sp>
        <p:nvSpPr>
          <p:cNvPr id="16" name="Footer Placeholder 15">
            <a:extLst>
              <a:ext uri="{FF2B5EF4-FFF2-40B4-BE49-F238E27FC236}">
                <a16:creationId xmlns:a16="http://schemas.microsoft.com/office/drawing/2014/main" id="{486B3D53-F805-C08E-2359-498218FC6898}"/>
              </a:ext>
            </a:extLst>
          </p:cNvPr>
          <p:cNvSpPr>
            <a:spLocks noGrp="1"/>
          </p:cNvSpPr>
          <p:nvPr>
            <p:ph type="ftr" sz="quarter" idx="11"/>
          </p:nvPr>
        </p:nvSpPr>
        <p:spPr/>
        <p:txBody>
          <a:bodyPr/>
          <a:lstStyle/>
          <a:p>
            <a:r>
              <a:rPr lang="en-US"/>
              <a:t>Sample Footer Text</a:t>
            </a:r>
            <a:endParaRPr lang="en-US" dirty="0"/>
          </a:p>
        </p:txBody>
      </p:sp>
      <p:sp>
        <p:nvSpPr>
          <p:cNvPr id="17" name="Slide Number Placeholder 16">
            <a:extLst>
              <a:ext uri="{FF2B5EF4-FFF2-40B4-BE49-F238E27FC236}">
                <a16:creationId xmlns:a16="http://schemas.microsoft.com/office/drawing/2014/main" id="{61C4695B-D7BD-45F7-EB23-6FDAF2410BB2}"/>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2125612045"/>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A1F52B7-5271-53AA-8260-0CF50FF8DA3C}"/>
              </a:ext>
            </a:extLst>
          </p:cNvPr>
          <p:cNvSpPr/>
          <p:nvPr/>
        </p:nvSpPr>
        <p:spPr>
          <a:xfrm>
            <a:off x="0" y="685800"/>
            <a:ext cx="11494008"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2F9955-0460-4A20-8FC6-300595560010}"/>
              </a:ext>
            </a:extLst>
          </p:cNvPr>
          <p:cNvSpPr>
            <a:spLocks noGrp="1"/>
          </p:cNvSpPr>
          <p:nvPr>
            <p:ph type="title"/>
          </p:nvPr>
        </p:nvSpPr>
        <p:spPr>
          <a:xfrm>
            <a:off x="422178" y="365125"/>
            <a:ext cx="10515600" cy="1325563"/>
          </a:xfrm>
        </p:spPr>
        <p:txBody>
          <a:bodyPr>
            <a:normAutofit/>
          </a:bodyPr>
          <a:lstStyle>
            <a:lvl1pPr>
              <a:defRPr sz="52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F95DDA7-4AAD-4EBE-880C-200E5F10A6C4}"/>
              </a:ext>
            </a:extLst>
          </p:cNvPr>
          <p:cNvSpPr>
            <a:spLocks noGrp="1"/>
          </p:cNvSpPr>
          <p:nvPr>
            <p:ph type="body" idx="1"/>
          </p:nvPr>
        </p:nvSpPr>
        <p:spPr>
          <a:xfrm>
            <a:off x="422178" y="1681163"/>
            <a:ext cx="5157787" cy="823912"/>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717496-E470-4CF6-884C-F07390A4688A}"/>
              </a:ext>
            </a:extLst>
          </p:cNvPr>
          <p:cNvSpPr>
            <a:spLocks noGrp="1"/>
          </p:cNvSpPr>
          <p:nvPr>
            <p:ph sz="half" idx="2"/>
          </p:nvPr>
        </p:nvSpPr>
        <p:spPr>
          <a:xfrm>
            <a:off x="422178" y="2505075"/>
            <a:ext cx="5157787" cy="3526932"/>
          </a:xfrm>
        </p:spPr>
        <p:txBody>
          <a:bodyPr/>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8C438EA-D381-4F22-A911-ECDD6D04FB33}"/>
              </a:ext>
            </a:extLst>
          </p:cNvPr>
          <p:cNvSpPr>
            <a:spLocks noGrp="1"/>
          </p:cNvSpPr>
          <p:nvPr>
            <p:ph type="body" sz="quarter" idx="3"/>
          </p:nvPr>
        </p:nvSpPr>
        <p:spPr>
          <a:xfrm>
            <a:off x="5754590" y="1681163"/>
            <a:ext cx="5183188" cy="823912"/>
          </a:xfrm>
        </p:spPr>
        <p:txBody>
          <a:bodyPr anchor="b">
            <a:normAutofit/>
          </a:bodyPr>
          <a:lstStyle>
            <a:lvl1pPr marL="0" indent="0">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F255FA-A04D-49F2-8DB4-3CC082D0DBC8}"/>
              </a:ext>
            </a:extLst>
          </p:cNvPr>
          <p:cNvSpPr>
            <a:spLocks noGrp="1"/>
          </p:cNvSpPr>
          <p:nvPr>
            <p:ph sz="quarter" idx="4"/>
          </p:nvPr>
        </p:nvSpPr>
        <p:spPr>
          <a:xfrm>
            <a:off x="5754590" y="2505075"/>
            <a:ext cx="5183188" cy="3526932"/>
          </a:xfrm>
        </p:spPr>
        <p:txBody>
          <a:bodyPr/>
          <a:lstStyle>
            <a:lvl1pPr>
              <a:defRPr sz="2400"/>
            </a:lvl1pPr>
            <a:lvl2pPr>
              <a:defRPr sz="22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Date Placeholder 9">
            <a:extLst>
              <a:ext uri="{FF2B5EF4-FFF2-40B4-BE49-F238E27FC236}">
                <a16:creationId xmlns:a16="http://schemas.microsoft.com/office/drawing/2014/main" id="{7198C3F1-4E77-7888-CDB8-CF9406E4A2E0}"/>
              </a:ext>
            </a:extLst>
          </p:cNvPr>
          <p:cNvSpPr>
            <a:spLocks noGrp="1"/>
          </p:cNvSpPr>
          <p:nvPr>
            <p:ph type="dt" sz="half" idx="10"/>
          </p:nvPr>
        </p:nvSpPr>
        <p:spPr/>
        <p:txBody>
          <a:bodyPr/>
          <a:lstStyle/>
          <a:p>
            <a:r>
              <a:rPr lang="en-US"/>
              <a:t>20XX</a:t>
            </a:r>
            <a:endParaRPr lang="en-US" dirty="0"/>
          </a:p>
        </p:txBody>
      </p:sp>
      <p:sp>
        <p:nvSpPr>
          <p:cNvPr id="11" name="Footer Placeholder 10">
            <a:extLst>
              <a:ext uri="{FF2B5EF4-FFF2-40B4-BE49-F238E27FC236}">
                <a16:creationId xmlns:a16="http://schemas.microsoft.com/office/drawing/2014/main" id="{493561D3-90F6-AD82-BCFE-90F9427D867B}"/>
              </a:ext>
            </a:extLst>
          </p:cNvPr>
          <p:cNvSpPr>
            <a:spLocks noGrp="1"/>
          </p:cNvSpPr>
          <p:nvPr>
            <p:ph type="ftr" sz="quarter" idx="11"/>
          </p:nvPr>
        </p:nvSpPr>
        <p:spPr/>
        <p:txBody>
          <a:bodyPr/>
          <a:lstStyle/>
          <a:p>
            <a:r>
              <a:rPr lang="en-US"/>
              <a:t>Sample Footer Text</a:t>
            </a:r>
            <a:endParaRPr lang="en-US" dirty="0"/>
          </a:p>
        </p:txBody>
      </p:sp>
      <p:sp>
        <p:nvSpPr>
          <p:cNvPr id="12" name="Slide Number Placeholder 11">
            <a:extLst>
              <a:ext uri="{FF2B5EF4-FFF2-40B4-BE49-F238E27FC236}">
                <a16:creationId xmlns:a16="http://schemas.microsoft.com/office/drawing/2014/main" id="{932F9B33-3FA7-526F-7B45-342EB64A1CDB}"/>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419146545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1F235-FBFF-453E-B90A-5758ED47C7B0}"/>
              </a:ext>
            </a:extLst>
          </p:cNvPr>
          <p:cNvSpPr>
            <a:spLocks noGrp="1"/>
          </p:cNvSpPr>
          <p:nvPr>
            <p:ph type="title"/>
          </p:nvPr>
        </p:nvSpPr>
        <p:spPr>
          <a:xfrm>
            <a:off x="420624" y="938306"/>
            <a:ext cx="10515600" cy="1325563"/>
          </a:xfrm>
        </p:spPr>
        <p:txBody>
          <a:bodyPr>
            <a:normAutofit/>
          </a:bodyPr>
          <a:lstStyle>
            <a:lvl1pPr>
              <a:defRPr sz="5200"/>
            </a:lvl1pPr>
          </a:lstStyle>
          <a:p>
            <a:r>
              <a:rPr lang="en-US"/>
              <a:t>Click to edit Master title style</a:t>
            </a:r>
            <a:endParaRPr lang="en-US" dirty="0"/>
          </a:p>
        </p:txBody>
      </p:sp>
      <p:sp>
        <p:nvSpPr>
          <p:cNvPr id="8" name="Date Placeholder 7">
            <a:extLst>
              <a:ext uri="{FF2B5EF4-FFF2-40B4-BE49-F238E27FC236}">
                <a16:creationId xmlns:a16="http://schemas.microsoft.com/office/drawing/2014/main" id="{A9328E63-E075-39E2-BAA7-30CCAE2E779E}"/>
              </a:ext>
            </a:extLst>
          </p:cNvPr>
          <p:cNvSpPr>
            <a:spLocks noGrp="1"/>
          </p:cNvSpPr>
          <p:nvPr>
            <p:ph type="dt" sz="half" idx="10"/>
          </p:nvPr>
        </p:nvSpPr>
        <p:spPr/>
        <p:txBody>
          <a:bodyPr/>
          <a:lstStyle/>
          <a:p>
            <a:r>
              <a:rPr lang="en-US"/>
              <a:t>20XX</a:t>
            </a:r>
            <a:endParaRPr lang="en-US" dirty="0"/>
          </a:p>
        </p:txBody>
      </p:sp>
      <p:sp>
        <p:nvSpPr>
          <p:cNvPr id="9" name="Footer Placeholder 8">
            <a:extLst>
              <a:ext uri="{FF2B5EF4-FFF2-40B4-BE49-F238E27FC236}">
                <a16:creationId xmlns:a16="http://schemas.microsoft.com/office/drawing/2014/main" id="{2A5894A5-0E01-F43E-C68A-2EFAB2EB89D8}"/>
              </a:ext>
            </a:extLst>
          </p:cNvPr>
          <p:cNvSpPr>
            <a:spLocks noGrp="1"/>
          </p:cNvSpPr>
          <p:nvPr>
            <p:ph type="ftr" sz="quarter" idx="11"/>
          </p:nvPr>
        </p:nvSpPr>
        <p:spPr/>
        <p:txBody>
          <a:bodyPr/>
          <a:lstStyle/>
          <a:p>
            <a:r>
              <a:rPr lang="en-US"/>
              <a:t>Sample Footer Text</a:t>
            </a:r>
            <a:endParaRPr lang="en-US" dirty="0"/>
          </a:p>
        </p:txBody>
      </p:sp>
      <p:sp>
        <p:nvSpPr>
          <p:cNvPr id="10" name="Slide Number Placeholder 9">
            <a:extLst>
              <a:ext uri="{FF2B5EF4-FFF2-40B4-BE49-F238E27FC236}">
                <a16:creationId xmlns:a16="http://schemas.microsoft.com/office/drawing/2014/main" id="{7250128C-CE40-2B40-1B89-7E9AAAAC4393}"/>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1437502770"/>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E281B99-C6A0-F92A-BDD3-BB362196501C}"/>
              </a:ext>
            </a:extLst>
          </p:cNvPr>
          <p:cNvSpPr/>
          <p:nvPr/>
        </p:nvSpPr>
        <p:spPr>
          <a:xfrm>
            <a:off x="0" y="0"/>
            <a:ext cx="121889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 name="Rectangle 2">
            <a:extLst>
              <a:ext uri="{FF2B5EF4-FFF2-40B4-BE49-F238E27FC236}">
                <a16:creationId xmlns:a16="http://schemas.microsoft.com/office/drawing/2014/main" id="{3EB8367C-67E1-A50A-1584-F859A6FED9C9}"/>
              </a:ext>
            </a:extLst>
          </p:cNvPr>
          <p:cNvSpPr/>
          <p:nvPr/>
        </p:nvSpPr>
        <p:spPr>
          <a:xfrm>
            <a:off x="0" y="0"/>
            <a:ext cx="12188952" cy="6858000"/>
          </a:xfrm>
          <a:prstGeom prst="rect">
            <a:avLst/>
          </a:prstGeom>
          <a:solidFill>
            <a:schemeClr val="bg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Date Placeholder 4">
            <a:extLst>
              <a:ext uri="{FF2B5EF4-FFF2-40B4-BE49-F238E27FC236}">
                <a16:creationId xmlns:a16="http://schemas.microsoft.com/office/drawing/2014/main" id="{2ABB8861-51D7-741E-6B2C-25412D40E5BD}"/>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63D69A2F-0657-B33B-8334-C458A9538368}"/>
              </a:ext>
            </a:extLst>
          </p:cNvPr>
          <p:cNvSpPr>
            <a:spLocks noGrp="1"/>
          </p:cNvSpPr>
          <p:nvPr>
            <p:ph type="ftr" sz="quarter" idx="11"/>
          </p:nvPr>
        </p:nvSpPr>
        <p:spPr/>
        <p:txBody>
          <a:bodyPr/>
          <a:lstStyle/>
          <a:p>
            <a:r>
              <a:rPr lang="en-US"/>
              <a:t>Sample Footer Text</a:t>
            </a:r>
            <a:endParaRPr lang="en-US" dirty="0"/>
          </a:p>
        </p:txBody>
      </p:sp>
      <p:sp>
        <p:nvSpPr>
          <p:cNvPr id="7" name="Slide Number Placeholder 6">
            <a:extLst>
              <a:ext uri="{FF2B5EF4-FFF2-40B4-BE49-F238E27FC236}">
                <a16:creationId xmlns:a16="http://schemas.microsoft.com/office/drawing/2014/main" id="{BEB4FC84-48ED-0480-2497-FCD84C1276C6}"/>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1012314726"/>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12261-8522-4437-B612-7C7100D18896}"/>
              </a:ext>
            </a:extLst>
          </p:cNvPr>
          <p:cNvSpPr>
            <a:spLocks noGrp="1"/>
          </p:cNvSpPr>
          <p:nvPr>
            <p:ph type="title"/>
          </p:nvPr>
        </p:nvSpPr>
        <p:spPr>
          <a:xfrm>
            <a:off x="420624" y="457200"/>
            <a:ext cx="10512425" cy="1600200"/>
          </a:xfrm>
        </p:spPr>
        <p:txBody>
          <a:bodyPr anchor="b">
            <a:normAutofit/>
          </a:bodyPr>
          <a:lstStyle>
            <a:lvl1pPr>
              <a:defRPr sz="5200">
                <a:latin typeface="Dante (Headings)2"/>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1BAA0AF-3F50-42BD-84B4-E70C3D004FB2}"/>
              </a:ext>
            </a:extLst>
          </p:cNvPr>
          <p:cNvSpPr>
            <a:spLocks noGrp="1"/>
          </p:cNvSpPr>
          <p:nvPr>
            <p:ph idx="1"/>
          </p:nvPr>
        </p:nvSpPr>
        <p:spPr>
          <a:xfrm>
            <a:off x="4782830" y="2199340"/>
            <a:ext cx="6172200" cy="3661710"/>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99C702B-2C4D-4590-8BEE-31940145C77A}"/>
              </a:ext>
            </a:extLst>
          </p:cNvPr>
          <p:cNvSpPr>
            <a:spLocks noGrp="1"/>
          </p:cNvSpPr>
          <p:nvPr>
            <p:ph type="body" sz="half" idx="2"/>
          </p:nvPr>
        </p:nvSpPr>
        <p:spPr>
          <a:xfrm>
            <a:off x="420624" y="2199340"/>
            <a:ext cx="3932237" cy="3669647"/>
          </a:xfrm>
        </p:spPr>
        <p:txBody>
          <a:bodyPr>
            <a:normAutofit/>
          </a:bodyPr>
          <a:lstStyle>
            <a:lvl1pPr marL="0" indent="0">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a:extLst>
              <a:ext uri="{FF2B5EF4-FFF2-40B4-BE49-F238E27FC236}">
                <a16:creationId xmlns:a16="http://schemas.microsoft.com/office/drawing/2014/main" id="{23F37370-7C05-0AAE-A0C3-9EE620A84EBB}"/>
              </a:ext>
            </a:extLst>
          </p:cNvPr>
          <p:cNvSpPr>
            <a:spLocks noGrp="1"/>
          </p:cNvSpPr>
          <p:nvPr>
            <p:ph type="dt" sz="half" idx="10"/>
          </p:nvPr>
        </p:nvSpPr>
        <p:spPr/>
        <p:txBody>
          <a:bodyPr/>
          <a:lstStyle/>
          <a:p>
            <a:r>
              <a:rPr lang="en-US"/>
              <a:t>20XX</a:t>
            </a:r>
            <a:endParaRPr lang="en-US" dirty="0"/>
          </a:p>
        </p:txBody>
      </p:sp>
      <p:sp>
        <p:nvSpPr>
          <p:cNvPr id="9" name="Footer Placeholder 8">
            <a:extLst>
              <a:ext uri="{FF2B5EF4-FFF2-40B4-BE49-F238E27FC236}">
                <a16:creationId xmlns:a16="http://schemas.microsoft.com/office/drawing/2014/main" id="{0900B8E3-39E6-A88A-BBFB-717596EB347E}"/>
              </a:ext>
            </a:extLst>
          </p:cNvPr>
          <p:cNvSpPr>
            <a:spLocks noGrp="1"/>
          </p:cNvSpPr>
          <p:nvPr>
            <p:ph type="ftr" sz="quarter" idx="11"/>
          </p:nvPr>
        </p:nvSpPr>
        <p:spPr/>
        <p:txBody>
          <a:bodyPr/>
          <a:lstStyle/>
          <a:p>
            <a:r>
              <a:rPr lang="en-US"/>
              <a:t>Sample Footer Text</a:t>
            </a:r>
            <a:endParaRPr lang="en-US" dirty="0"/>
          </a:p>
        </p:txBody>
      </p:sp>
      <p:sp>
        <p:nvSpPr>
          <p:cNvPr id="10" name="Slide Number Placeholder 9">
            <a:extLst>
              <a:ext uri="{FF2B5EF4-FFF2-40B4-BE49-F238E27FC236}">
                <a16:creationId xmlns:a16="http://schemas.microsoft.com/office/drawing/2014/main" id="{348E340D-1840-D987-3EEA-963BDDE31400}"/>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481050185"/>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5334B-3019-4CA1-B658-779001922412}"/>
              </a:ext>
            </a:extLst>
          </p:cNvPr>
          <p:cNvSpPr>
            <a:spLocks noGrp="1"/>
          </p:cNvSpPr>
          <p:nvPr>
            <p:ph type="title"/>
          </p:nvPr>
        </p:nvSpPr>
        <p:spPr>
          <a:xfrm>
            <a:off x="420624" y="457200"/>
            <a:ext cx="3932237" cy="1600200"/>
          </a:xfrm>
        </p:spPr>
        <p:txBody>
          <a:bodyPr anchor="b">
            <a:normAutofit/>
          </a:bodyPr>
          <a:lstStyle>
            <a:lvl1pPr>
              <a:defRPr sz="44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AFD3CC12-FD6B-41A3-BF67-D600CC4383A3}"/>
              </a:ext>
            </a:extLst>
          </p:cNvPr>
          <p:cNvSpPr>
            <a:spLocks noGrp="1"/>
          </p:cNvSpPr>
          <p:nvPr>
            <p:ph type="pic" idx="1"/>
          </p:nvPr>
        </p:nvSpPr>
        <p:spPr>
          <a:xfrm>
            <a:off x="4781276" y="987425"/>
            <a:ext cx="6172200" cy="4873625"/>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0DDB2BD5-DC18-460B-BFCC-5B2447D2B094}"/>
              </a:ext>
            </a:extLst>
          </p:cNvPr>
          <p:cNvSpPr>
            <a:spLocks noGrp="1"/>
          </p:cNvSpPr>
          <p:nvPr>
            <p:ph type="body" sz="half" idx="2"/>
          </p:nvPr>
        </p:nvSpPr>
        <p:spPr>
          <a:xfrm>
            <a:off x="420624" y="2199340"/>
            <a:ext cx="3932237" cy="3669647"/>
          </a:xfrm>
        </p:spPr>
        <p:txBody>
          <a:bodyPr>
            <a:normAutofit/>
          </a:bodyPr>
          <a:lstStyle>
            <a:lvl1pPr marL="0" indent="0">
              <a:buNone/>
              <a:defRPr sz="2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a:extLst>
              <a:ext uri="{FF2B5EF4-FFF2-40B4-BE49-F238E27FC236}">
                <a16:creationId xmlns:a16="http://schemas.microsoft.com/office/drawing/2014/main" id="{90F28E44-58BB-553B-BBD0-F292C66CCA94}"/>
              </a:ext>
            </a:extLst>
          </p:cNvPr>
          <p:cNvSpPr>
            <a:spLocks noGrp="1"/>
          </p:cNvSpPr>
          <p:nvPr>
            <p:ph type="dt" sz="half" idx="10"/>
          </p:nvPr>
        </p:nvSpPr>
        <p:spPr/>
        <p:txBody>
          <a:bodyPr/>
          <a:lstStyle/>
          <a:p>
            <a:r>
              <a:rPr lang="en-US"/>
              <a:t>20XX</a:t>
            </a:r>
            <a:endParaRPr lang="en-US" dirty="0"/>
          </a:p>
        </p:txBody>
      </p:sp>
      <p:sp>
        <p:nvSpPr>
          <p:cNvPr id="10" name="Footer Placeholder 9">
            <a:extLst>
              <a:ext uri="{FF2B5EF4-FFF2-40B4-BE49-F238E27FC236}">
                <a16:creationId xmlns:a16="http://schemas.microsoft.com/office/drawing/2014/main" id="{8F22D156-E5FE-F118-0553-B401F19652DE}"/>
              </a:ext>
            </a:extLst>
          </p:cNvPr>
          <p:cNvSpPr>
            <a:spLocks noGrp="1"/>
          </p:cNvSpPr>
          <p:nvPr>
            <p:ph type="ftr" sz="quarter" idx="11"/>
          </p:nvPr>
        </p:nvSpPr>
        <p:spPr/>
        <p:txBody>
          <a:bodyPr/>
          <a:lstStyle/>
          <a:p>
            <a:r>
              <a:rPr lang="en-US"/>
              <a:t>Sample Footer Text</a:t>
            </a:r>
            <a:endParaRPr lang="en-US" dirty="0"/>
          </a:p>
        </p:txBody>
      </p:sp>
      <p:sp>
        <p:nvSpPr>
          <p:cNvPr id="11" name="Slide Number Placeholder 10">
            <a:extLst>
              <a:ext uri="{FF2B5EF4-FFF2-40B4-BE49-F238E27FC236}">
                <a16:creationId xmlns:a16="http://schemas.microsoft.com/office/drawing/2014/main" id="{88AEE0A6-6120-9BA2-5751-E0E2D8CF0F58}"/>
              </a:ext>
            </a:extLst>
          </p:cNvPr>
          <p:cNvSpPr>
            <a:spLocks noGrp="1"/>
          </p:cNvSpPr>
          <p:nvPr>
            <p:ph type="sldNum" sz="quarter" idx="12"/>
          </p:nvPr>
        </p:nvSpPr>
        <p:spPr/>
        <p:txBody>
          <a:body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1346399150"/>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B53B4F-080C-8523-03AD-871CC3B8D168}"/>
              </a:ext>
            </a:extLst>
          </p:cNvPr>
          <p:cNvSpPr/>
          <p:nvPr/>
        </p:nvSpPr>
        <p:spPr>
          <a:xfrm>
            <a:off x="1524" y="0"/>
            <a:ext cx="12188952" cy="6858000"/>
          </a:xfrm>
          <a:prstGeom prst="rect">
            <a:avLst/>
          </a:prstGeom>
          <a:solidFill>
            <a:schemeClr val="bg2">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D53B790B-70BD-FD52-2540-F1DA4882170E}"/>
              </a:ext>
            </a:extLst>
          </p:cNvPr>
          <p:cNvSpPr/>
          <p:nvPr/>
        </p:nvSpPr>
        <p:spPr>
          <a:xfrm>
            <a:off x="1446276" y="685800"/>
            <a:ext cx="10744200"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descr="Tag=AccentColor&#10;Flavor=Light&#10;Target=Line">
            <a:extLst>
              <a:ext uri="{FF2B5EF4-FFF2-40B4-BE49-F238E27FC236}">
                <a16:creationId xmlns:a16="http://schemas.microsoft.com/office/drawing/2014/main" id="{7D4FC5F0-CBD6-AEEB-4902-28D624068890}"/>
              </a:ext>
            </a:extLst>
          </p:cNvPr>
          <p:cNvCxnSpPr>
            <a:cxnSpLocks/>
          </p:cNvCxnSpPr>
          <p:nvPr/>
        </p:nvCxnSpPr>
        <p:spPr>
          <a:xfrm flipV="1">
            <a:off x="11496184" y="5610"/>
            <a:ext cx="0" cy="685800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descr="Tag=AccentColor&#10;Flavor=Light&#10;Target=Line">
            <a:extLst>
              <a:ext uri="{FF2B5EF4-FFF2-40B4-BE49-F238E27FC236}">
                <a16:creationId xmlns:a16="http://schemas.microsoft.com/office/drawing/2014/main" id="{FA9EB4DB-DDA5-1A45-7D87-B2BF67D2D1C3}"/>
              </a:ext>
            </a:extLst>
          </p:cNvPr>
          <p:cNvCxnSpPr>
            <a:cxnSpLocks/>
          </p:cNvCxnSpPr>
          <p:nvPr/>
        </p:nvCxnSpPr>
        <p:spPr>
          <a:xfrm>
            <a:off x="1524" y="6172200"/>
            <a:ext cx="12192000" cy="0"/>
          </a:xfrm>
          <a:prstGeom prst="line">
            <a:avLst/>
          </a:prstGeom>
          <a:ln w="9525" cap="rnd">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392AF870-601F-4570-A8A9-1003F8939C55}"/>
              </a:ext>
            </a:extLst>
          </p:cNvPr>
          <p:cNvSpPr>
            <a:spLocks noGrp="1"/>
          </p:cNvSpPr>
          <p:nvPr>
            <p:ph type="title"/>
          </p:nvPr>
        </p:nvSpPr>
        <p:spPr>
          <a:xfrm>
            <a:off x="420624"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BCCCECD-B6E7-4C40-8A84-65FD5A3F0AE2}"/>
              </a:ext>
            </a:extLst>
          </p:cNvPr>
          <p:cNvSpPr>
            <a:spLocks noGrp="1"/>
          </p:cNvSpPr>
          <p:nvPr>
            <p:ph type="body" idx="1"/>
          </p:nvPr>
        </p:nvSpPr>
        <p:spPr>
          <a:xfrm>
            <a:off x="420624"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43EFA4D-0E39-4E26-B43C-5D1084B3BAE2}"/>
              </a:ext>
            </a:extLst>
          </p:cNvPr>
          <p:cNvSpPr>
            <a:spLocks noGrp="1"/>
          </p:cNvSpPr>
          <p:nvPr>
            <p:ph type="dt" sz="half" idx="2"/>
          </p:nvPr>
        </p:nvSpPr>
        <p:spPr>
          <a:xfrm>
            <a:off x="420624" y="6217920"/>
            <a:ext cx="2743200" cy="640080"/>
          </a:xfrm>
          <a:prstGeom prst="rect">
            <a:avLst/>
          </a:prstGeom>
        </p:spPr>
        <p:txBody>
          <a:bodyPr vert="horz" lIns="91440" tIns="45720" rIns="91440" bIns="45720" rtlCol="0" anchor="ctr"/>
          <a:lstStyle>
            <a:lvl1pPr algn="l">
              <a:defRPr sz="1200">
                <a:solidFill>
                  <a:schemeClr val="tx2"/>
                </a:solidFill>
              </a:defRPr>
            </a:lvl1pPr>
          </a:lstStyle>
          <a:p>
            <a:r>
              <a:rPr lang="en-US"/>
              <a:t>20XX</a:t>
            </a:r>
            <a:endParaRPr lang="en-US" dirty="0"/>
          </a:p>
        </p:txBody>
      </p:sp>
      <p:sp>
        <p:nvSpPr>
          <p:cNvPr id="5" name="Footer Placeholder 4">
            <a:extLst>
              <a:ext uri="{FF2B5EF4-FFF2-40B4-BE49-F238E27FC236}">
                <a16:creationId xmlns:a16="http://schemas.microsoft.com/office/drawing/2014/main" id="{AE8851EA-2F2C-4012-8B96-51179BDD11B7}"/>
              </a:ext>
            </a:extLst>
          </p:cNvPr>
          <p:cNvSpPr>
            <a:spLocks noGrp="1"/>
          </p:cNvSpPr>
          <p:nvPr>
            <p:ph type="ftr" sz="quarter" idx="3"/>
          </p:nvPr>
        </p:nvSpPr>
        <p:spPr>
          <a:xfrm>
            <a:off x="3767328" y="6217920"/>
            <a:ext cx="7196328" cy="640080"/>
          </a:xfrm>
          <a:prstGeom prst="rect">
            <a:avLst/>
          </a:prstGeom>
        </p:spPr>
        <p:txBody>
          <a:bodyPr vert="horz" lIns="91440" tIns="45720" rIns="91440" bIns="45720" rtlCol="0" anchor="ctr"/>
          <a:lstStyle>
            <a:lvl1pPr algn="r">
              <a:defRPr sz="1200">
                <a:solidFill>
                  <a:schemeClr val="tx2"/>
                </a:solidFill>
              </a:defRPr>
            </a:lvl1pPr>
          </a:lstStyle>
          <a:p>
            <a:r>
              <a:rPr lang="en-US"/>
              <a:t>Sample Footer Text</a:t>
            </a:r>
            <a:endParaRPr lang="en-US" dirty="0"/>
          </a:p>
        </p:txBody>
      </p:sp>
      <p:sp>
        <p:nvSpPr>
          <p:cNvPr id="6" name="Slide Number Placeholder 5">
            <a:extLst>
              <a:ext uri="{FF2B5EF4-FFF2-40B4-BE49-F238E27FC236}">
                <a16:creationId xmlns:a16="http://schemas.microsoft.com/office/drawing/2014/main" id="{17BB8ACB-7A60-4D76-A149-0C57A30E0161}"/>
              </a:ext>
            </a:extLst>
          </p:cNvPr>
          <p:cNvSpPr>
            <a:spLocks noGrp="1"/>
          </p:cNvSpPr>
          <p:nvPr>
            <p:ph type="sldNum" sz="quarter" idx="4"/>
          </p:nvPr>
        </p:nvSpPr>
        <p:spPr>
          <a:xfrm>
            <a:off x="11503152" y="-18288"/>
            <a:ext cx="685800" cy="685800"/>
          </a:xfrm>
          <a:prstGeom prst="rect">
            <a:avLst/>
          </a:prstGeom>
        </p:spPr>
        <p:txBody>
          <a:bodyPr vert="horz" lIns="91440" tIns="45720" rIns="91440" bIns="45720" rtlCol="0" anchor="ctr"/>
          <a:lstStyle>
            <a:lvl1pPr algn="ctr">
              <a:defRPr sz="1200">
                <a:solidFill>
                  <a:schemeClr val="tx2"/>
                </a:solidFill>
              </a:defRPr>
            </a:lvl1pPr>
          </a:lstStyle>
          <a:p>
            <a:fld id="{3A4F6043-7A67-491B-98BC-F933DED7226D}" type="slidenum">
              <a:rPr lang="en-US" smtClean="0"/>
              <a:pPr/>
              <a:t>‹#›</a:t>
            </a:fld>
            <a:endParaRPr lang="en-US" dirty="0"/>
          </a:p>
        </p:txBody>
      </p:sp>
    </p:spTree>
    <p:extLst>
      <p:ext uri="{BB962C8B-B14F-4D97-AF65-F5344CB8AC3E}">
        <p14:creationId xmlns:p14="http://schemas.microsoft.com/office/powerpoint/2010/main" val="3646289393"/>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 id="2147483897" r:id="rId14"/>
    <p:sldLayoutId id="2147483898" r:id="rId15"/>
    <p:sldLayoutId id="2147483899" r:id="rId16"/>
    <p:sldLayoutId id="2147483900" r:id="rId17"/>
    <p:sldLayoutId id="2147483901" r:id="rId18"/>
    <p:sldLayoutId id="2147483902" r:id="rId19"/>
    <p:sldLayoutId id="2147483903" r:id="rId20"/>
    <p:sldLayoutId id="2147483905" r:id="rId21"/>
    <p:sldLayoutId id="2147483907" r:id="rId22"/>
  </p:sldLayoutIdLst>
  <p:hf hdr="0" ft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2"/>
        </a:buClr>
        <a:buFont typeface="Wingdings 2" panose="05020102010507070707" pitchFamily="18" charset="2"/>
        <a:buChar char=""/>
        <a:defRPr sz="2400" kern="1200">
          <a:solidFill>
            <a:schemeClr val="tx2"/>
          </a:solidFill>
          <a:latin typeface="+mn-lt"/>
          <a:ea typeface="+mn-ea"/>
          <a:cs typeface="+mn-cs"/>
        </a:defRPr>
      </a:lvl1pPr>
      <a:lvl2pPr marL="685800" indent="-228600" algn="l" defTabSz="914400" rtl="0" eaLnBrk="1" latinLnBrk="0" hangingPunct="1">
        <a:lnSpc>
          <a:spcPct val="110000"/>
        </a:lnSpc>
        <a:spcBef>
          <a:spcPts val="500"/>
        </a:spcBef>
        <a:buClr>
          <a:schemeClr val="accent2"/>
        </a:buClr>
        <a:buFont typeface="Wingdings 2" panose="05020102010507070707" pitchFamily="18" charset="2"/>
        <a:buChar char=""/>
        <a:defRPr sz="2200" kern="1200">
          <a:solidFill>
            <a:schemeClr val="tx2"/>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Font typeface="Wingdings 2" panose="05020102010507070707" pitchFamily="18" charset="2"/>
        <a:buChar char=""/>
        <a:defRPr sz="2000" kern="1200">
          <a:solidFill>
            <a:schemeClr val="tx2"/>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Font typeface="Wingdings 2" panose="05020102010507070707" pitchFamily="18" charset="2"/>
        <a:buChar char=""/>
        <a:defRPr sz="1800" kern="1200">
          <a:solidFill>
            <a:schemeClr val="tx2"/>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Font typeface="Wingdings 2" panose="05020102010507070707" pitchFamily="18" charset="2"/>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4.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02107B0-826E-4E2E-390A-A0CBF1F860F6}"/>
              </a:ext>
            </a:extLst>
          </p:cNvPr>
          <p:cNvSpPr>
            <a:spLocks noGrp="1"/>
          </p:cNvSpPr>
          <p:nvPr>
            <p:ph type="title"/>
          </p:nvPr>
        </p:nvSpPr>
        <p:spPr/>
        <p:txBody>
          <a:bodyPr/>
          <a:lstStyle/>
          <a:p>
            <a:r>
              <a:rPr lang="fa-IR" sz="4000" dirty="0"/>
              <a:t>نحوه‌ی اجرای ارزیابی سلامت روان، اجتماعی و اعتیاد در سامانه سیب </a:t>
            </a:r>
            <a:br>
              <a:rPr lang="fa-IR" sz="4000" dirty="0"/>
            </a:br>
            <a:r>
              <a:rPr lang="fa-IR" sz="3200" dirty="0"/>
              <a:t>(ویژه گروه سنی نوجوان، جوان و میانسال و سالمندان)</a:t>
            </a:r>
            <a:br>
              <a:rPr lang="fa-IR" sz="3200" dirty="0"/>
            </a:br>
            <a:r>
              <a:rPr lang="fa-IR" sz="3200" dirty="0"/>
              <a:t/>
            </a:r>
            <a:br>
              <a:rPr lang="fa-IR" sz="3200" dirty="0"/>
            </a:br>
            <a:r>
              <a:rPr lang="fa-IR" sz="1600" dirty="0"/>
              <a:t>مرکز بهداشت شهرستان دزفول - واحد سلامت روان، اجتماعی و اعتیاد</a:t>
            </a:r>
            <a:br>
              <a:rPr lang="fa-IR" sz="1600" dirty="0"/>
            </a:br>
            <a:r>
              <a:rPr lang="fa-IR" sz="1600" dirty="0"/>
              <a:t>پریسا صحتی مسئول واحد سلامت روان، اجتماعی و اعتیاد</a:t>
            </a:r>
            <a:endParaRPr lang="en-US" sz="4000" dirty="0"/>
          </a:p>
        </p:txBody>
      </p:sp>
    </p:spTree>
    <p:extLst>
      <p:ext uri="{BB962C8B-B14F-4D97-AF65-F5344CB8AC3E}">
        <p14:creationId xmlns:p14="http://schemas.microsoft.com/office/powerpoint/2010/main" val="38858108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10</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2. </a:t>
            </a:r>
            <a:r>
              <a:rPr lang="fa-IR" dirty="0"/>
              <a:t>آیا گاهی اوقات مات زده شده به گونه‌ای که چند لحظه‌ای به جایی خیره می‌شود، لب‌ها یا زبانش را به حالت غیر ارادی حرکت داده یا می‌لیسد؟ </a:t>
            </a:r>
            <a:endParaRPr lang="fa-IR" dirty="0" smtClean="0"/>
          </a:p>
          <a:p>
            <a:pPr algn="r" rtl="1">
              <a:lnSpc>
                <a:spcPct val="120000"/>
              </a:lnSpc>
            </a:pPr>
            <a:r>
              <a:rPr lang="fa-IR" dirty="0" smtClean="0"/>
              <a:t>نسخه </a:t>
            </a:r>
            <a:r>
              <a:rPr lang="fa-IR" dirty="0"/>
              <a:t>ساده </a:t>
            </a:r>
            <a:r>
              <a:rPr lang="fa-IR" dirty="0" smtClean="0"/>
              <a:t>: </a:t>
            </a:r>
            <a:r>
              <a:rPr lang="fa-IR" dirty="0"/>
              <a:t>آیا شده که بچه یه لحظه توی خودش بره، به یه نقطه خیره بشه و هیچ واکنشی نشون نده؟ یا مثلاً بی‌اختیار لباش یا زبونش تکون بخوره یا زبونشو بلیسه</a:t>
            </a:r>
            <a:r>
              <a:rPr lang="fa-IR" dirty="0" smtClean="0"/>
              <a:t>؟</a:t>
            </a:r>
          </a:p>
          <a:p>
            <a:pPr algn="r" rtl="1">
              <a:lnSpc>
                <a:spcPct val="120000"/>
              </a:lnSpc>
            </a:pPr>
            <a:r>
              <a:rPr lang="fa-IR" dirty="0" smtClean="0"/>
              <a:t> </a:t>
            </a:r>
            <a:r>
              <a:rPr lang="fa-IR" dirty="0"/>
              <a:t>توضیح </a:t>
            </a:r>
            <a:r>
              <a:rPr lang="fa-IR" dirty="0" smtClean="0"/>
              <a:t>: </a:t>
            </a:r>
            <a:r>
              <a:rPr lang="fa-IR" dirty="0"/>
              <a:t>این سؤال برای بررسی نوع خاصی از تشنج‌های کوچک (تشنج غیاب) هست که ممکنه فقط چند ثانیه طول بکشه و اطرافیان فکر کنن بچه حواسش پرته یا خیال‌پردازی می‌کنه، درحالی‌که یه مشکل عصبی پنهان می‌تونه پشتش باشه. </a:t>
            </a:r>
            <a:endParaRPr lang="fa-IR" dirty="0" smtClean="0"/>
          </a:p>
          <a:p>
            <a:pPr algn="r" rtl="1">
              <a:lnSpc>
                <a:spcPct val="120000"/>
              </a:lnSpc>
            </a:pPr>
            <a:r>
              <a:rPr lang="fa-IR" dirty="0" smtClean="0"/>
              <a:t>مثال</a:t>
            </a:r>
            <a:r>
              <a:rPr lang="fa-IR" dirty="0"/>
              <a:t>: مثلاً معلم می‌گه وقتی مشغول درس دادنه، یه‌دفعه دختر ۷ ساله‌ای چند لحظه به دیوار خیره می‌شه، جواب نمی‌ده، بعدش دوباره عادی می‌شه. این رفتار چند بار توی کلاس تکرار شده.</a:t>
            </a:r>
            <a:endParaRPr lang="en-US" sz="1600" dirty="0"/>
          </a:p>
        </p:txBody>
      </p:sp>
    </p:spTree>
    <p:extLst>
      <p:ext uri="{BB962C8B-B14F-4D97-AF65-F5344CB8AC3E}">
        <p14:creationId xmlns:p14="http://schemas.microsoft.com/office/powerpoint/2010/main" val="2406026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11</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3. </a:t>
            </a:r>
            <a:r>
              <a:rPr lang="fa-IR" dirty="0"/>
              <a:t>در صورت شنوا بودن: متوجه صحبت دیگران نمی‌شود یا قادر نیست به آن پاسخ دهد</a:t>
            </a:r>
            <a:r>
              <a:rPr lang="fa-IR" dirty="0" smtClean="0"/>
              <a:t>؟</a:t>
            </a:r>
          </a:p>
          <a:p>
            <a:pPr algn="r" rtl="1">
              <a:lnSpc>
                <a:spcPct val="120000"/>
              </a:lnSpc>
            </a:pPr>
            <a:r>
              <a:rPr lang="fa-IR" dirty="0" smtClean="0"/>
              <a:t> </a:t>
            </a:r>
            <a:r>
              <a:rPr lang="fa-IR" dirty="0"/>
              <a:t>نسخه ساده </a:t>
            </a:r>
            <a:r>
              <a:rPr lang="fa-IR" dirty="0" smtClean="0"/>
              <a:t>: </a:t>
            </a:r>
            <a:r>
              <a:rPr lang="fa-IR" dirty="0"/>
              <a:t>اگه گوش بچه سالمه و می‌شنوه، آیا وقتی کسی باهاش حرف می‌زنه، انگار نمی‌فهمه چی می‌گن؟ یا نمی‌تونه جواب بده</a:t>
            </a:r>
            <a:r>
              <a:rPr lang="fa-IR" dirty="0" smtClean="0"/>
              <a:t>؟</a:t>
            </a:r>
          </a:p>
          <a:p>
            <a:pPr algn="r" rtl="1">
              <a:lnSpc>
                <a:spcPct val="120000"/>
              </a:lnSpc>
            </a:pPr>
            <a:r>
              <a:rPr lang="fa-IR" dirty="0" smtClean="0"/>
              <a:t> </a:t>
            </a:r>
            <a:r>
              <a:rPr lang="fa-IR" dirty="0"/>
              <a:t>توضیح برای بهورز: این سؤال می‌خواد مشخص کنه که آیا کودک در درک صحبت دیگران یا پاسخ دادن مشکل داره. ممکنه نشونه‌ای از مشکل زبان‌پریشی (افازیا)، اختلالات رشدی، یا حتی اوتیسم باشه. مهمه بدونیم که مشکل از شنوایی نیست، بلکه از درک و ارتباطه. </a:t>
            </a:r>
            <a:endParaRPr lang="fa-IR" dirty="0" smtClean="0"/>
          </a:p>
          <a:p>
            <a:pPr algn="r" rtl="1">
              <a:lnSpc>
                <a:spcPct val="120000"/>
              </a:lnSpc>
            </a:pPr>
            <a:r>
              <a:rPr lang="fa-IR" sz="1600" dirty="0"/>
              <a:t/>
            </a:r>
            <a:br>
              <a:rPr lang="fa-IR" sz="1600" dirty="0"/>
            </a:br>
            <a:r>
              <a:rPr lang="fa-IR" sz="1600" dirty="0" smtClean="0"/>
              <a:t>مثال: پدر </a:t>
            </a:r>
            <a:r>
              <a:rPr lang="fa-IR" sz="1600" dirty="0"/>
              <a:t>بچه‌ای می‌گه وقتی بهش می‌گم بیا غذا بخور، نگام می‌کنه ولی کاری نمی‌کنه، یا انگار نمی‌فهمه چی گفتم.</a:t>
            </a:r>
            <a:endParaRPr lang="en-US" sz="1600" dirty="0"/>
          </a:p>
        </p:txBody>
      </p:sp>
    </p:spTree>
    <p:extLst>
      <p:ext uri="{BB962C8B-B14F-4D97-AF65-F5344CB8AC3E}">
        <p14:creationId xmlns:p14="http://schemas.microsoft.com/office/powerpoint/2010/main" val="18646078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12</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4. </a:t>
            </a:r>
            <a:r>
              <a:rPr lang="fa-IR" dirty="0"/>
              <a:t>قادر نیست کارهای شخصی خود را مانند غذا خوردن، توالت رفتن یا لباس پوشیدن را انجام دهد. </a:t>
            </a:r>
            <a:endParaRPr lang="fa-IR" dirty="0" smtClean="0"/>
          </a:p>
          <a:p>
            <a:pPr algn="r" rtl="1">
              <a:lnSpc>
                <a:spcPct val="120000"/>
              </a:lnSpc>
            </a:pPr>
            <a:r>
              <a:rPr lang="fa-IR" dirty="0" smtClean="0"/>
              <a:t>نسخه </a:t>
            </a:r>
            <a:r>
              <a:rPr lang="fa-IR" dirty="0"/>
              <a:t>ساده برای بهورز: آیا بچه برای کارهایی مثل غذا خوردن، رفتن به دستشویی یا لباس پوشیدن همیشه نیاز به کمک داره و خودش نمی‌تونه انجام بده؟ </a:t>
            </a:r>
            <a:endParaRPr lang="fa-IR" dirty="0" smtClean="0"/>
          </a:p>
          <a:p>
            <a:pPr algn="r" rtl="1">
              <a:lnSpc>
                <a:spcPct val="120000"/>
              </a:lnSpc>
            </a:pPr>
            <a:r>
              <a:rPr lang="fa-IR" dirty="0" smtClean="0"/>
              <a:t>توضیح </a:t>
            </a:r>
            <a:r>
              <a:rPr lang="fa-IR" dirty="0"/>
              <a:t>برای بهورز: این سؤال دنبال اینه که ببینه کودک در مهارت‌های روزمره و خودیاری مثل بهداشت فردی یا پوشیدن لباس به اندازه سنش استقلال داره یا نه. اگر کودک بیش از حد وابسته باشه یا این کارها رو بلد نباشه، ممکنه نشونه‌ای از تاخیر رشدی یا ناتوانی ذهنی باشه. </a:t>
            </a:r>
            <a:endParaRPr lang="fa-IR" dirty="0" smtClean="0"/>
          </a:p>
          <a:p>
            <a:pPr algn="r" rtl="1">
              <a:lnSpc>
                <a:spcPct val="120000"/>
              </a:lnSpc>
            </a:pPr>
            <a:r>
              <a:rPr lang="fa-IR" dirty="0" smtClean="0"/>
              <a:t>مثال</a:t>
            </a:r>
            <a:r>
              <a:rPr lang="fa-IR" dirty="0"/>
              <a:t>: مادری می‌گه دختر ۹ ساله‌اش هنوز بلد نیست خودش لباسشو عوض کنه یا همیشه باید برای رفتن به دستشویی کمکش کنن.</a:t>
            </a:r>
            <a:endParaRPr lang="en-US" sz="1600" dirty="0"/>
          </a:p>
        </p:txBody>
      </p:sp>
    </p:spTree>
    <p:extLst>
      <p:ext uri="{BB962C8B-B14F-4D97-AF65-F5344CB8AC3E}">
        <p14:creationId xmlns:p14="http://schemas.microsoft.com/office/powerpoint/2010/main" val="42440232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13</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5. </a:t>
            </a:r>
            <a:r>
              <a:rPr lang="fa-IR" dirty="0"/>
              <a:t>نمی‌تواند به طور مناسب و فعال با همسالان خود ارتباط برقرار کند</a:t>
            </a:r>
            <a:r>
              <a:rPr lang="fa-IR" dirty="0" smtClean="0"/>
              <a:t>.</a:t>
            </a:r>
          </a:p>
          <a:p>
            <a:pPr algn="r" rtl="1">
              <a:lnSpc>
                <a:spcPct val="120000"/>
              </a:lnSpc>
            </a:pPr>
            <a:r>
              <a:rPr lang="fa-IR" dirty="0" smtClean="0"/>
              <a:t> </a:t>
            </a:r>
            <a:r>
              <a:rPr lang="fa-IR" dirty="0"/>
              <a:t>نسخه ساده برای بهورز: آیا بچه نمی‌تونه مثل بچه‌های دیگه با هم‌سن‌وسال‌هاش بازی کنه یا دوست بشه؟ یا معمولاً تنهاست و با کسی نمی‌پره؟ توضیح برای بهورز: اینجا تمرکز روی مهارت‌های اجتماعی بچه‌ست. ناتوانی در برقراری ارتباط با دیگران می‌تونه نشونه‌ای از اختلالات رشدی مثل اوتیسم یا مشکلات رفتاری باشه</a:t>
            </a:r>
            <a:r>
              <a:rPr lang="fa-IR" dirty="0" smtClean="0"/>
              <a:t>.</a:t>
            </a:r>
          </a:p>
          <a:p>
            <a:pPr algn="r" rtl="1">
              <a:lnSpc>
                <a:spcPct val="120000"/>
              </a:lnSpc>
            </a:pPr>
            <a:r>
              <a:rPr lang="fa-IR" dirty="0" smtClean="0"/>
              <a:t> </a:t>
            </a:r>
            <a:r>
              <a:rPr lang="fa-IR" dirty="0"/>
              <a:t>مثال: پدر می‌گه پسرش توی پارک همیشه تنها بازی می‌کنه و نمی‌تونه با بقیه بچه‌ها ارتباط بگیره یا وقتی کسی باهاش حرف می‌زنه، فرار می‌کنه.</a:t>
            </a:r>
            <a:endParaRPr lang="en-US" sz="1600" dirty="0"/>
          </a:p>
        </p:txBody>
      </p:sp>
    </p:spTree>
    <p:extLst>
      <p:ext uri="{BB962C8B-B14F-4D97-AF65-F5344CB8AC3E}">
        <p14:creationId xmlns:p14="http://schemas.microsoft.com/office/powerpoint/2010/main" val="240058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14</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6. </a:t>
            </a:r>
            <a:r>
              <a:rPr lang="fa-IR" dirty="0"/>
              <a:t>توانایی یادگیری در حد همسالان خود را ندارد. </a:t>
            </a:r>
            <a:endParaRPr lang="fa-IR" dirty="0" smtClean="0"/>
          </a:p>
          <a:p>
            <a:pPr algn="r" rtl="1">
              <a:lnSpc>
                <a:spcPct val="120000"/>
              </a:lnSpc>
            </a:pPr>
            <a:r>
              <a:rPr lang="fa-IR" dirty="0" smtClean="0"/>
              <a:t>نسخه </a:t>
            </a:r>
            <a:r>
              <a:rPr lang="fa-IR" dirty="0"/>
              <a:t>ساده برای بهورز: آیا بچه نسبت به بچه‌های دیگه هم‌سن خودش درس‌ها رو دیرتر یاد می‌گیره یا توی مدرسه خیلی عقب‌تره؟ </a:t>
            </a:r>
            <a:endParaRPr lang="fa-IR" dirty="0" smtClean="0"/>
          </a:p>
          <a:p>
            <a:pPr algn="r" rtl="1">
              <a:lnSpc>
                <a:spcPct val="120000"/>
              </a:lnSpc>
            </a:pPr>
            <a:r>
              <a:rPr lang="fa-IR" dirty="0" smtClean="0"/>
              <a:t>توضیح </a:t>
            </a:r>
            <a:r>
              <a:rPr lang="fa-IR" dirty="0"/>
              <a:t>برای بهورز: اینجا داریم دنبال نشونه‌هایی از ناتوانی یادگیری یا کم‌توانی ذهنی می‌گردیم. بچه‌ای که دائم با درس مشکل داره، نیاز به بررسی بیشتر داره</a:t>
            </a:r>
            <a:r>
              <a:rPr lang="fa-IR" dirty="0" smtClean="0"/>
              <a:t>.</a:t>
            </a:r>
          </a:p>
          <a:p>
            <a:pPr algn="r" rtl="1">
              <a:lnSpc>
                <a:spcPct val="120000"/>
              </a:lnSpc>
            </a:pPr>
            <a:r>
              <a:rPr lang="fa-IR" dirty="0" smtClean="0"/>
              <a:t> </a:t>
            </a:r>
            <a:r>
              <a:rPr lang="fa-IR" dirty="0"/>
              <a:t>مثال: معلم می‌گه بچه‌ای توی کلاس اول هنوز نمی‌تونه اسمش رو بنویسه، در حالی که بقیه بچه‌ها این کار رو بلدن.</a:t>
            </a:r>
            <a:r>
              <a:rPr lang="fa-IR" dirty="0" smtClean="0"/>
              <a:t>.</a:t>
            </a:r>
            <a:endParaRPr lang="en-US" sz="1600" dirty="0"/>
          </a:p>
        </p:txBody>
      </p:sp>
    </p:spTree>
    <p:extLst>
      <p:ext uri="{BB962C8B-B14F-4D97-AF65-F5344CB8AC3E}">
        <p14:creationId xmlns:p14="http://schemas.microsoft.com/office/powerpoint/2010/main" val="875361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15</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7. </a:t>
            </a:r>
            <a:r>
              <a:rPr lang="fa-IR" dirty="0"/>
              <a:t>آیا کودک یا نوجوان شما هیچ مشکل رفتاری یا عصبی دارد که نیازمند مشاوره یا درمان باشد؟ </a:t>
            </a:r>
            <a:endParaRPr lang="fa-IR" dirty="0" smtClean="0"/>
          </a:p>
          <a:p>
            <a:pPr algn="r" rtl="1">
              <a:lnSpc>
                <a:spcPct val="120000"/>
              </a:lnSpc>
            </a:pPr>
            <a:r>
              <a:rPr lang="fa-IR" dirty="0" smtClean="0"/>
              <a:t>نسخه </a:t>
            </a:r>
            <a:r>
              <a:rPr lang="fa-IR" dirty="0"/>
              <a:t>ساده برای بهورز: آیا بچه مشکلی داره که فکر می‌کنید باید با مشاور یا روانشناس صحبت کنه؟ مثلاً خیلی پرخاشگره، خیلی گوشه‌گیره، یا زیاد گریه می‌کنه؟ </a:t>
            </a:r>
            <a:endParaRPr lang="fa-IR" dirty="0" smtClean="0"/>
          </a:p>
          <a:p>
            <a:pPr algn="r" rtl="1">
              <a:lnSpc>
                <a:spcPct val="120000"/>
              </a:lnSpc>
            </a:pPr>
            <a:r>
              <a:rPr lang="fa-IR" dirty="0" smtClean="0"/>
              <a:t>توضیح </a:t>
            </a:r>
            <a:r>
              <a:rPr lang="fa-IR" dirty="0"/>
              <a:t>برای بهورز: اینجا بهورز باید تشویق کنه که اگر والدین هر نگرانی روانی یا رفتاری دارند، حتماً بیان کنن، حتی اگه تشخیص رسمی نیست. هدف غربالگری اولیه‌ست</a:t>
            </a:r>
            <a:r>
              <a:rPr lang="fa-IR" dirty="0" smtClean="0"/>
              <a:t>.</a:t>
            </a:r>
          </a:p>
          <a:p>
            <a:pPr algn="r" rtl="1">
              <a:lnSpc>
                <a:spcPct val="120000"/>
              </a:lnSpc>
            </a:pPr>
            <a:r>
              <a:rPr lang="fa-IR" dirty="0" smtClean="0"/>
              <a:t> </a:t>
            </a:r>
            <a:r>
              <a:rPr lang="fa-IR" dirty="0"/>
              <a:t>مثال: مادری می‌گه دخترش همیشه ناراحته، گریه می‌کنه و حاضر نیست با کسی صحبت کنه.</a:t>
            </a:r>
            <a:endParaRPr lang="en-US" sz="1600" dirty="0"/>
          </a:p>
        </p:txBody>
      </p:sp>
    </p:spTree>
    <p:extLst>
      <p:ext uri="{BB962C8B-B14F-4D97-AF65-F5344CB8AC3E}">
        <p14:creationId xmlns:p14="http://schemas.microsoft.com/office/powerpoint/2010/main" val="10282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16</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8. </a:t>
            </a:r>
            <a:r>
              <a:rPr lang="fa-IR" dirty="0"/>
              <a:t>آیا فرد در گذشته تشخیص بیماری صرع داشته است</a:t>
            </a:r>
            <a:r>
              <a:rPr lang="fa-IR" dirty="0" smtClean="0"/>
              <a:t>؟</a:t>
            </a:r>
          </a:p>
          <a:p>
            <a:pPr algn="r" rtl="1">
              <a:lnSpc>
                <a:spcPct val="120000"/>
              </a:lnSpc>
            </a:pPr>
            <a:r>
              <a:rPr lang="fa-IR" dirty="0" smtClean="0"/>
              <a:t> </a:t>
            </a:r>
            <a:r>
              <a:rPr lang="fa-IR" dirty="0"/>
              <a:t>نسخه ساده برای بهورز: آیا تا حالا دکتر گفته که بچه‌تون صرع (غش کردن یا تشنج داشتن) داره؟ </a:t>
            </a:r>
            <a:endParaRPr lang="fa-IR" dirty="0" smtClean="0"/>
          </a:p>
          <a:p>
            <a:pPr algn="r" rtl="1">
              <a:lnSpc>
                <a:spcPct val="120000"/>
              </a:lnSpc>
            </a:pPr>
            <a:r>
              <a:rPr lang="fa-IR" dirty="0" smtClean="0"/>
              <a:t>توضیح </a:t>
            </a:r>
            <a:r>
              <a:rPr lang="fa-IR" dirty="0"/>
              <a:t>برای بهورز: اینجا می‌خوایم بدونیم آیا بچه قبلاً تشخیص پزشکی برای صرع گرفته یا نه. مهمه چون صرع روی عملکرد مغز و رشد کودک تأثیر می‌ذاره. </a:t>
            </a:r>
            <a:endParaRPr lang="fa-IR" dirty="0" smtClean="0"/>
          </a:p>
          <a:p>
            <a:pPr algn="r" rtl="1">
              <a:lnSpc>
                <a:spcPct val="120000"/>
              </a:lnSpc>
            </a:pPr>
            <a:r>
              <a:rPr lang="fa-IR" dirty="0" smtClean="0"/>
              <a:t>مثال</a:t>
            </a:r>
            <a:r>
              <a:rPr lang="fa-IR" dirty="0"/>
              <a:t>: پدر می‌گه چند بار پسرش تو خونه بیهوش شده و تشنج کرده و دکتر گفته صرع داره و دارو می‌گیره.</a:t>
            </a:r>
            <a:endParaRPr lang="en-US" sz="1600" dirty="0"/>
          </a:p>
        </p:txBody>
      </p:sp>
    </p:spTree>
    <p:extLst>
      <p:ext uri="{BB962C8B-B14F-4D97-AF65-F5344CB8AC3E}">
        <p14:creationId xmlns:p14="http://schemas.microsoft.com/office/powerpoint/2010/main" val="40507259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17</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9. </a:t>
            </a:r>
            <a:r>
              <a:rPr lang="fa-IR" dirty="0"/>
              <a:t>آیا تا به حال تشخیص مشکلات اعصاب و روان داشته‌اید</a:t>
            </a:r>
            <a:r>
              <a:rPr lang="fa-IR" dirty="0" smtClean="0"/>
              <a:t>؟</a:t>
            </a:r>
          </a:p>
          <a:p>
            <a:pPr algn="r" rtl="1">
              <a:lnSpc>
                <a:spcPct val="120000"/>
              </a:lnSpc>
            </a:pPr>
            <a:r>
              <a:rPr lang="fa-IR" dirty="0" smtClean="0"/>
              <a:t> </a:t>
            </a:r>
            <a:r>
              <a:rPr lang="fa-IR" dirty="0"/>
              <a:t>نسخه ساده برای بهورز: آیا دکتر تا حالا گفته بچه‌تون مشکل اعصاب یا روانی داره؟ مثل اضطراب، افسردگی، بیش‌فعالی، اوتیسم و</a:t>
            </a:r>
            <a:r>
              <a:rPr lang="fa-IR" dirty="0" smtClean="0"/>
              <a:t>...</a:t>
            </a:r>
          </a:p>
          <a:p>
            <a:pPr algn="r" rtl="1">
              <a:lnSpc>
                <a:spcPct val="120000"/>
              </a:lnSpc>
            </a:pPr>
            <a:r>
              <a:rPr lang="fa-IR" dirty="0" smtClean="0"/>
              <a:t> </a:t>
            </a:r>
            <a:r>
              <a:rPr lang="fa-IR" dirty="0"/>
              <a:t>توضیح برای بهورز: اینجا دنبال بیماری‌هایی هستیم که پزشک قبلاً تشخیص داده. اگر خانواده بدونن، می‌تونه به ما کمک کنه که نیاز به پیگیری بیشتر داره یا نه</a:t>
            </a:r>
            <a:r>
              <a:rPr lang="fa-IR" dirty="0" smtClean="0"/>
              <a:t>.</a:t>
            </a:r>
          </a:p>
          <a:p>
            <a:pPr algn="r" rtl="1">
              <a:lnSpc>
                <a:spcPct val="120000"/>
              </a:lnSpc>
            </a:pPr>
            <a:r>
              <a:rPr lang="fa-IR" dirty="0" smtClean="0"/>
              <a:t> </a:t>
            </a:r>
            <a:r>
              <a:rPr lang="fa-IR" dirty="0"/>
              <a:t>مثال: مادر می‌گه پسرش پیش روانپزشک رفته و گفته بیش‌فعالی داره.</a:t>
            </a:r>
            <a:endParaRPr lang="en-US" sz="1600" dirty="0"/>
          </a:p>
        </p:txBody>
      </p:sp>
    </p:spTree>
    <p:extLst>
      <p:ext uri="{BB962C8B-B14F-4D97-AF65-F5344CB8AC3E}">
        <p14:creationId xmlns:p14="http://schemas.microsoft.com/office/powerpoint/2010/main" val="41981159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18</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10. </a:t>
            </a:r>
            <a:r>
              <a:rPr lang="fa-IR" dirty="0"/>
              <a:t>احساس غمگینی و غصه می‌کند نسخه ساده: آیا بچه زیاد غمگین یا دل‌گرفته می‌شه، حتی وقتی دلیلی نداره</a:t>
            </a:r>
            <a:r>
              <a:rPr lang="fa-IR" dirty="0" smtClean="0"/>
              <a:t>؟</a:t>
            </a:r>
          </a:p>
          <a:p>
            <a:pPr algn="r" rtl="1">
              <a:lnSpc>
                <a:spcPct val="120000"/>
              </a:lnSpc>
            </a:pPr>
            <a:r>
              <a:rPr lang="fa-IR" dirty="0" smtClean="0"/>
              <a:t> </a:t>
            </a:r>
            <a:r>
              <a:rPr lang="fa-IR" dirty="0"/>
              <a:t>توضیح: غم زیاد و بی‌دلیل می‌تونه نشونه‌ای از افسردگی باشه</a:t>
            </a:r>
            <a:r>
              <a:rPr lang="fa-IR" dirty="0" smtClean="0"/>
              <a:t>.</a:t>
            </a:r>
          </a:p>
          <a:p>
            <a:pPr algn="r" rtl="1">
              <a:lnSpc>
                <a:spcPct val="120000"/>
              </a:lnSpc>
            </a:pPr>
            <a:r>
              <a:rPr lang="fa-IR" dirty="0" smtClean="0"/>
              <a:t> </a:t>
            </a:r>
            <a:r>
              <a:rPr lang="fa-IR" dirty="0"/>
              <a:t>مثال: مادر می‌گه دخترش همیشه ناراحته و حتی وقتی چیزی برای خوشحال شدن هست، خوشحال نمی‌شه.</a:t>
            </a:r>
            <a:endParaRPr lang="en-US" sz="1600" dirty="0"/>
          </a:p>
        </p:txBody>
      </p:sp>
    </p:spTree>
    <p:extLst>
      <p:ext uri="{BB962C8B-B14F-4D97-AF65-F5344CB8AC3E}">
        <p14:creationId xmlns:p14="http://schemas.microsoft.com/office/powerpoint/2010/main" val="1286905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19</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1011. </a:t>
            </a:r>
            <a:r>
              <a:rPr lang="fa-IR" dirty="0"/>
              <a:t>احساس ناامیدی می‌کند نسخه ساده: آیا بچه گاهی می‌گه هیچ کاری فایده نداره یا می‌گه از زندگی خسته شده</a:t>
            </a:r>
            <a:r>
              <a:rPr lang="fa-IR" dirty="0" smtClean="0"/>
              <a:t>؟</a:t>
            </a:r>
          </a:p>
          <a:p>
            <a:pPr algn="r" rtl="1">
              <a:lnSpc>
                <a:spcPct val="120000"/>
              </a:lnSpc>
            </a:pPr>
            <a:r>
              <a:rPr lang="fa-IR" dirty="0" smtClean="0"/>
              <a:t> </a:t>
            </a:r>
            <a:r>
              <a:rPr lang="fa-IR" dirty="0"/>
              <a:t>توضیح: احساس ناامیدی از نشانه‌های مهم افسردگیه، حتی در کودکان</a:t>
            </a:r>
            <a:r>
              <a:rPr lang="fa-IR" dirty="0" smtClean="0"/>
              <a:t>.</a:t>
            </a:r>
          </a:p>
          <a:p>
            <a:pPr algn="r" rtl="1">
              <a:lnSpc>
                <a:spcPct val="120000"/>
              </a:lnSpc>
            </a:pPr>
            <a:r>
              <a:rPr lang="fa-IR" dirty="0" smtClean="0"/>
              <a:t> </a:t>
            </a:r>
            <a:r>
              <a:rPr lang="fa-IR" dirty="0"/>
              <a:t>مثال: پسر ۱۲ ساله‌ای می‌گه: "من هیچ‌وقت موفق نمی‌شم... اصلاً به درد نمی‌خورم.</a:t>
            </a:r>
            <a:endParaRPr lang="en-US" sz="1600" dirty="0"/>
          </a:p>
        </p:txBody>
      </p:sp>
    </p:spTree>
    <p:extLst>
      <p:ext uri="{BB962C8B-B14F-4D97-AF65-F5344CB8AC3E}">
        <p14:creationId xmlns:p14="http://schemas.microsoft.com/office/powerpoint/2010/main" val="3393252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8A86F-38F8-937E-AC33-F4ADC6109962}"/>
              </a:ext>
            </a:extLst>
          </p:cNvPr>
          <p:cNvSpPr>
            <a:spLocks noGrp="1"/>
          </p:cNvSpPr>
          <p:nvPr>
            <p:ph type="title"/>
          </p:nvPr>
        </p:nvSpPr>
        <p:spPr/>
        <p:txBody>
          <a:bodyPr/>
          <a:lstStyle/>
          <a:p>
            <a:endParaRPr lang="en-US" dirty="0"/>
          </a:p>
        </p:txBody>
      </p:sp>
      <p:pic>
        <p:nvPicPr>
          <p:cNvPr id="4" name="Picture 3">
            <a:extLst>
              <a:ext uri="{FF2B5EF4-FFF2-40B4-BE49-F238E27FC236}">
                <a16:creationId xmlns:a16="http://schemas.microsoft.com/office/drawing/2014/main" id="{BCF2476F-F440-6FE3-BC3A-C10503E86473}"/>
              </a:ext>
            </a:extLst>
          </p:cNvPr>
          <p:cNvPicPr>
            <a:picLocks noChangeAspect="1"/>
          </p:cNvPicPr>
          <p:nvPr/>
        </p:nvPicPr>
        <p:blipFill>
          <a:blip r:embed="rId2"/>
          <a:stretch>
            <a:fillRect/>
          </a:stretch>
        </p:blipFill>
        <p:spPr>
          <a:xfrm>
            <a:off x="0" y="0"/>
            <a:ext cx="12192000" cy="6896100"/>
          </a:xfrm>
          <a:prstGeom prst="rect">
            <a:avLst/>
          </a:prstGeom>
        </p:spPr>
      </p:pic>
    </p:spTree>
    <p:extLst>
      <p:ext uri="{BB962C8B-B14F-4D97-AF65-F5344CB8AC3E}">
        <p14:creationId xmlns:p14="http://schemas.microsoft.com/office/powerpoint/2010/main" val="21467298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20</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12. </a:t>
            </a:r>
            <a:r>
              <a:rPr lang="fa-IR" dirty="0"/>
              <a:t>از دست خودش عصبانی است </a:t>
            </a:r>
            <a:endParaRPr lang="fa-IR" dirty="0" smtClean="0"/>
          </a:p>
          <a:p>
            <a:pPr algn="r" rtl="1">
              <a:lnSpc>
                <a:spcPct val="120000"/>
              </a:lnSpc>
            </a:pPr>
            <a:r>
              <a:rPr lang="fa-IR" dirty="0" smtClean="0"/>
              <a:t>نسخه </a:t>
            </a:r>
            <a:r>
              <a:rPr lang="fa-IR" dirty="0"/>
              <a:t>ساده: آیا بچه پیش اومده که از خودش ناراحت یا عصبانی باشه؟ مثلاً بگه "چرا من اینجوریم"؟ </a:t>
            </a:r>
            <a:endParaRPr lang="fa-IR" dirty="0" smtClean="0"/>
          </a:p>
          <a:p>
            <a:pPr algn="r" rtl="1">
              <a:lnSpc>
                <a:spcPct val="120000"/>
              </a:lnSpc>
            </a:pPr>
            <a:r>
              <a:rPr lang="fa-IR" dirty="0" smtClean="0"/>
              <a:t>توضیح</a:t>
            </a:r>
            <a:r>
              <a:rPr lang="fa-IR" dirty="0"/>
              <a:t>: این احساسات ممکنه از اعتماد به نفس پایین یا افسردگی بیاد.</a:t>
            </a:r>
            <a:endParaRPr lang="en-US" sz="1600" dirty="0"/>
          </a:p>
        </p:txBody>
      </p:sp>
    </p:spTree>
    <p:extLst>
      <p:ext uri="{BB962C8B-B14F-4D97-AF65-F5344CB8AC3E}">
        <p14:creationId xmlns:p14="http://schemas.microsoft.com/office/powerpoint/2010/main" val="1243729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21</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13. </a:t>
            </a:r>
            <a:r>
              <a:rPr lang="fa-IR" dirty="0"/>
              <a:t>آیا بچه مدام دل‌نگران چیزهای مختلفه؟ مثل امتحان، مریض شدن خانواده یا تنها موندن</a:t>
            </a:r>
            <a:r>
              <a:rPr lang="fa-IR" dirty="0" smtClean="0"/>
              <a:t>؟</a:t>
            </a:r>
          </a:p>
          <a:p>
            <a:pPr algn="r" rtl="1">
              <a:lnSpc>
                <a:spcPct val="120000"/>
              </a:lnSpc>
            </a:pPr>
            <a:r>
              <a:rPr lang="fa-IR" dirty="0" smtClean="0"/>
              <a:t> </a:t>
            </a:r>
            <a:r>
              <a:rPr lang="fa-IR" dirty="0"/>
              <a:t>توضیح: نگرانی زیاد ممکنه نشونه اضطراب باشه، که نیاز به پیگیری داره.</a:t>
            </a:r>
            <a:endParaRPr lang="en-US" sz="1600" dirty="0"/>
          </a:p>
        </p:txBody>
      </p:sp>
    </p:spTree>
    <p:extLst>
      <p:ext uri="{BB962C8B-B14F-4D97-AF65-F5344CB8AC3E}">
        <p14:creationId xmlns:p14="http://schemas.microsoft.com/office/powerpoint/2010/main" val="39812847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22</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1314. </a:t>
            </a:r>
            <a:r>
              <a:rPr lang="fa-IR" dirty="0"/>
              <a:t>به نظر می‌رسد که کمتر چیزی خوشحالش </a:t>
            </a:r>
            <a:r>
              <a:rPr lang="fa-IR" dirty="0" smtClean="0"/>
              <a:t>می‌کند</a:t>
            </a:r>
          </a:p>
          <a:p>
            <a:pPr algn="r" rtl="1">
              <a:lnSpc>
                <a:spcPct val="120000"/>
              </a:lnSpc>
            </a:pPr>
            <a:r>
              <a:rPr lang="fa-IR" dirty="0" smtClean="0"/>
              <a:t> </a:t>
            </a:r>
            <a:r>
              <a:rPr lang="fa-IR" dirty="0"/>
              <a:t>نسخه ساده: آیا چیزهایی که قبلاً خوشحال‌ش می‌کرد، دیگه براش جذاب نیست و ازشون لذت نمی‌بره؟ </a:t>
            </a:r>
            <a:endParaRPr lang="fa-IR" dirty="0" smtClean="0"/>
          </a:p>
          <a:p>
            <a:pPr algn="r" rtl="1">
              <a:lnSpc>
                <a:spcPct val="120000"/>
              </a:lnSpc>
            </a:pPr>
            <a:r>
              <a:rPr lang="fa-IR" dirty="0" smtClean="0"/>
              <a:t>توضیح</a:t>
            </a:r>
            <a:r>
              <a:rPr lang="fa-IR" dirty="0"/>
              <a:t>: یکی از نشونه‌های افسردگی در کودکان، از دست دادن علاقه به کارهای مورد علاقه است</a:t>
            </a:r>
            <a:endParaRPr lang="en-US" sz="1600" dirty="0"/>
          </a:p>
        </p:txBody>
      </p:sp>
    </p:spTree>
    <p:extLst>
      <p:ext uri="{BB962C8B-B14F-4D97-AF65-F5344CB8AC3E}">
        <p14:creationId xmlns:p14="http://schemas.microsoft.com/office/powerpoint/2010/main" val="31293776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23</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15.</a:t>
            </a:r>
            <a:r>
              <a:rPr lang="fa-IR" dirty="0"/>
              <a:t> وول می‌خورد و نمی‌تواند آرام بنشیند نسخه ساده: آیا بچه نمی‌تونه یک‌جا ساکت بشینه و مدام تکون می‌خوره یا بلند می‌شه؟ </a:t>
            </a:r>
            <a:endParaRPr lang="fa-IR" dirty="0" smtClean="0"/>
          </a:p>
          <a:p>
            <a:pPr algn="r" rtl="1">
              <a:lnSpc>
                <a:spcPct val="120000"/>
              </a:lnSpc>
            </a:pPr>
            <a:r>
              <a:rPr lang="fa-IR" dirty="0" smtClean="0"/>
              <a:t>توضیح</a:t>
            </a:r>
            <a:r>
              <a:rPr lang="fa-IR" dirty="0"/>
              <a:t>: این نشونه می‌تونه مربوط به بیش‌فعالی (</a:t>
            </a:r>
            <a:r>
              <a:rPr lang="en-US" dirty="0"/>
              <a:t>ADHD) </a:t>
            </a:r>
            <a:r>
              <a:rPr lang="fa-IR" dirty="0"/>
              <a:t>باشه.</a:t>
            </a:r>
            <a:endParaRPr lang="en-US" sz="1600" dirty="0"/>
          </a:p>
        </p:txBody>
      </p:sp>
    </p:spTree>
    <p:extLst>
      <p:ext uri="{BB962C8B-B14F-4D97-AF65-F5344CB8AC3E}">
        <p14:creationId xmlns:p14="http://schemas.microsoft.com/office/powerpoint/2010/main" val="38197401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24</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16. </a:t>
            </a:r>
            <a:r>
              <a:rPr lang="fa-IR" dirty="0"/>
              <a:t>خیلی خیال‌پردازی می‌کند نسخه ساده: آیا بچه زیاد درگیر تخیلات و خیال‌بافی می‌شه و از دنیای واقعی فاصله می‌گیره؟ </a:t>
            </a:r>
            <a:endParaRPr lang="fa-IR" dirty="0" smtClean="0"/>
          </a:p>
          <a:p>
            <a:pPr algn="r" rtl="1">
              <a:lnSpc>
                <a:spcPct val="120000"/>
              </a:lnSpc>
            </a:pPr>
            <a:r>
              <a:rPr lang="fa-IR" dirty="0" smtClean="0"/>
              <a:t>توضیح</a:t>
            </a:r>
            <a:r>
              <a:rPr lang="fa-IR" dirty="0"/>
              <a:t>: خیال‌پردازی زیاد ممکنه نشونه مشکلی در تمرکز یا حتی فرار از واقعیت باشه. </a:t>
            </a:r>
            <a:r>
              <a:rPr lang="fa-IR" sz="1600" dirty="0"/>
              <a:t/>
            </a:r>
            <a:br>
              <a:rPr lang="fa-IR" sz="1600" dirty="0"/>
            </a:br>
            <a:endParaRPr lang="en-US" sz="1600" dirty="0"/>
          </a:p>
        </p:txBody>
      </p:sp>
    </p:spTree>
    <p:extLst>
      <p:ext uri="{BB962C8B-B14F-4D97-AF65-F5344CB8AC3E}">
        <p14:creationId xmlns:p14="http://schemas.microsoft.com/office/powerpoint/2010/main" val="36964151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25</a:t>
            </a:fld>
            <a:endParaRPr lang="en-US" dirty="0"/>
          </a:p>
        </p:txBody>
      </p:sp>
      <p:sp>
        <p:nvSpPr>
          <p:cNvPr id="5" name="Content Placeholder 4"/>
          <p:cNvSpPr>
            <a:spLocks noGrp="1"/>
          </p:cNvSpPr>
          <p:nvPr>
            <p:ph sz="half" idx="15"/>
          </p:nvPr>
        </p:nvSpPr>
        <p:spPr>
          <a:xfrm>
            <a:off x="422178" y="1690688"/>
            <a:ext cx="10653382" cy="4105678"/>
          </a:xfrm>
        </p:spPr>
        <p:txBody>
          <a:bodyPr>
            <a:noAutofit/>
          </a:bodyPr>
          <a:lstStyle/>
          <a:p>
            <a:pPr algn="r" rtl="1">
              <a:lnSpc>
                <a:spcPct val="120000"/>
              </a:lnSpc>
            </a:pPr>
            <a:r>
              <a:rPr lang="fa-IR" sz="1600" dirty="0" smtClean="0"/>
              <a:t>17. </a:t>
            </a:r>
            <a:r>
              <a:rPr lang="fa-IR" dirty="0"/>
              <a:t>به آسانی حواسش پرت می‌شود </a:t>
            </a:r>
            <a:endParaRPr lang="fa-IR" dirty="0" smtClean="0"/>
          </a:p>
          <a:p>
            <a:pPr algn="r" rtl="1">
              <a:lnSpc>
                <a:spcPct val="120000"/>
              </a:lnSpc>
            </a:pPr>
            <a:r>
              <a:rPr lang="fa-IR" dirty="0" smtClean="0"/>
              <a:t>نسخه </a:t>
            </a:r>
            <a:r>
              <a:rPr lang="fa-IR" dirty="0"/>
              <a:t>ساده: آیا بچه با هر چیزی حواسش پرت می‌شه و نمی‌تونه روی یه کار تمرکز کنه</a:t>
            </a:r>
            <a:r>
              <a:rPr lang="fa-IR" dirty="0" smtClean="0"/>
              <a:t>؟</a:t>
            </a:r>
          </a:p>
          <a:p>
            <a:pPr algn="r" rtl="1">
              <a:lnSpc>
                <a:spcPct val="120000"/>
              </a:lnSpc>
            </a:pPr>
            <a:r>
              <a:rPr lang="fa-IR" dirty="0" smtClean="0"/>
              <a:t>18. </a:t>
            </a:r>
            <a:r>
              <a:rPr lang="fa-IR" dirty="0"/>
              <a:t>نمی‌تواند تمرکز کند </a:t>
            </a:r>
            <a:endParaRPr lang="fa-IR" dirty="0" smtClean="0"/>
          </a:p>
          <a:p>
            <a:pPr algn="r" rtl="1">
              <a:lnSpc>
                <a:spcPct val="120000"/>
              </a:lnSpc>
            </a:pPr>
            <a:r>
              <a:rPr lang="fa-IR" dirty="0" smtClean="0"/>
              <a:t>نسخه </a:t>
            </a:r>
            <a:r>
              <a:rPr lang="fa-IR" dirty="0"/>
              <a:t>ساده: آیا بچه وقتی مشغول کاریه (مثل تکلیف نوشتن)، زود خسته می‌شه یا تمرکزشو از دست می‌ده</a:t>
            </a:r>
            <a:r>
              <a:rPr lang="fa-IR" dirty="0" smtClean="0"/>
              <a:t>؟</a:t>
            </a:r>
          </a:p>
          <a:p>
            <a:pPr algn="r" rtl="1">
              <a:lnSpc>
                <a:spcPct val="120000"/>
              </a:lnSpc>
            </a:pPr>
            <a:r>
              <a:rPr lang="fa-IR" sz="1600" dirty="0"/>
              <a:t>19. طوری رفتار می‌کند که انگار موتورش روشن شده است</a:t>
            </a:r>
          </a:p>
          <a:p>
            <a:pPr algn="r" rtl="1">
              <a:lnSpc>
                <a:spcPct val="120000"/>
              </a:lnSpc>
            </a:pPr>
            <a:r>
              <a:rPr lang="fa-IR" sz="1600" dirty="0"/>
              <a:t>نسخه </a:t>
            </a:r>
            <a:r>
              <a:rPr lang="fa-IR" sz="1600" dirty="0" smtClean="0"/>
              <a:t>ساده: آیا </a:t>
            </a:r>
            <a:r>
              <a:rPr lang="fa-IR" sz="1600" dirty="0"/>
              <a:t>بچه خیلی پر جنب‌وجوشه، مدام در حال دویدنه و انگار یه لحظه هم نمی‌تونه آروم باشه</a:t>
            </a:r>
            <a:r>
              <a:rPr lang="fa-IR" sz="1600" dirty="0" smtClean="0"/>
              <a:t>؟</a:t>
            </a:r>
            <a:endParaRPr lang="fa-IR" sz="1600" dirty="0"/>
          </a:p>
          <a:p>
            <a:pPr algn="r" rtl="1">
              <a:lnSpc>
                <a:spcPct val="120000"/>
              </a:lnSpc>
            </a:pPr>
            <a:r>
              <a:rPr lang="fa-IR" sz="1600" dirty="0" smtClean="0"/>
              <a:t>توضیح:رفتار </a:t>
            </a:r>
            <a:r>
              <a:rPr lang="fa-IR" sz="1600" dirty="0"/>
              <a:t>بیش‌ازحد فعال یکی از نشونه‌های مهم بیش‌فعالیه.</a:t>
            </a:r>
            <a:br>
              <a:rPr lang="fa-IR" sz="1600" dirty="0"/>
            </a:br>
            <a:endParaRPr lang="en-US" sz="1600" dirty="0"/>
          </a:p>
        </p:txBody>
      </p:sp>
    </p:spTree>
    <p:extLst>
      <p:ext uri="{BB962C8B-B14F-4D97-AF65-F5344CB8AC3E}">
        <p14:creationId xmlns:p14="http://schemas.microsoft.com/office/powerpoint/2010/main" val="2626210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26</a:t>
            </a:fld>
            <a:endParaRPr lang="en-US" dirty="0"/>
          </a:p>
        </p:txBody>
      </p:sp>
      <p:sp>
        <p:nvSpPr>
          <p:cNvPr id="5" name="Content Placeholder 4"/>
          <p:cNvSpPr>
            <a:spLocks noGrp="1"/>
          </p:cNvSpPr>
          <p:nvPr>
            <p:ph sz="half" idx="15"/>
          </p:nvPr>
        </p:nvSpPr>
        <p:spPr>
          <a:xfrm>
            <a:off x="422178" y="2198914"/>
            <a:ext cx="10653382" cy="3597452"/>
          </a:xfrm>
        </p:spPr>
        <p:txBody>
          <a:bodyPr/>
          <a:lstStyle/>
          <a:p>
            <a:pPr algn="r" rtl="1">
              <a:lnSpc>
                <a:spcPct val="200000"/>
              </a:lnSpc>
            </a:pPr>
            <a:r>
              <a:rPr lang="fa-IR" dirty="0" smtClean="0"/>
              <a:t>1</a:t>
            </a:r>
            <a:r>
              <a:rPr lang="fa-IR" dirty="0" smtClean="0">
                <a:cs typeface="B Nazanin" panose="00000400000000000000" pitchFamily="2" charset="-78"/>
              </a:rPr>
              <a:t>. </a:t>
            </a:r>
            <a:r>
              <a:rPr lang="fa-IR" dirty="0">
                <a:cs typeface="B Nazanin" panose="00000400000000000000" pitchFamily="2" charset="-78"/>
              </a:rPr>
              <a:t>با بقیه </a:t>
            </a:r>
            <a:r>
              <a:rPr lang="fa-IR" dirty="0" smtClean="0">
                <a:cs typeface="B Nazanin" panose="00000400000000000000" pitchFamily="2" charset="-78"/>
              </a:rPr>
              <a:t>بچه ها </a:t>
            </a:r>
            <a:r>
              <a:rPr lang="fa-IR" dirty="0">
                <a:cs typeface="B Nazanin" panose="00000400000000000000" pitchFamily="2" charset="-78"/>
              </a:rPr>
              <a:t>دعوا میکند</a:t>
            </a:r>
          </a:p>
          <a:p>
            <a:pPr algn="r" rtl="1">
              <a:lnSpc>
                <a:spcPct val="200000"/>
              </a:lnSpc>
            </a:pPr>
            <a:r>
              <a:rPr lang="fa-IR" dirty="0">
                <a:cs typeface="B Nazanin" panose="00000400000000000000" pitchFamily="2" charset="-78"/>
              </a:rPr>
              <a:t>نسخه ساده </a:t>
            </a:r>
            <a:r>
              <a:rPr lang="fa-IR" dirty="0" smtClean="0">
                <a:cs typeface="B Nazanin" panose="00000400000000000000" pitchFamily="2" charset="-78"/>
              </a:rPr>
              <a:t>: </a:t>
            </a:r>
            <a:r>
              <a:rPr lang="fa-IR" dirty="0">
                <a:cs typeface="B Nazanin" panose="00000400000000000000" pitchFamily="2" charset="-78"/>
              </a:rPr>
              <a:t>آیا بچه زیاد با همسنوسالهاش دعوا یا کتککاری میکنه؟</a:t>
            </a:r>
          </a:p>
          <a:p>
            <a:pPr algn="r" rtl="1">
              <a:lnSpc>
                <a:spcPct val="200000"/>
              </a:lnSpc>
            </a:pPr>
            <a:r>
              <a:rPr lang="fa-IR" dirty="0">
                <a:cs typeface="B Nazanin" panose="00000400000000000000" pitchFamily="2" charset="-78"/>
              </a:rPr>
              <a:t>توضیح و مثال: رفتار پرخاشگرانه مکرر میتونه نشونه مشکل در کنترل خشم، اختلال سلوک یا اختلال نافرمانی مقابلهای باشه.</a:t>
            </a:r>
          </a:p>
          <a:p>
            <a:pPr algn="r" rtl="1">
              <a:lnSpc>
                <a:spcPct val="200000"/>
              </a:lnSpc>
            </a:pPr>
            <a:r>
              <a:rPr lang="fa-IR" dirty="0">
                <a:cs typeface="B Nazanin" panose="00000400000000000000" pitchFamily="2" charset="-78"/>
              </a:rPr>
              <a:t>مثال: پدر میگه پسرش هر روز از مدرسه برمیگرده، میگن با یکی دعوا کرده.</a:t>
            </a:r>
          </a:p>
          <a:p>
            <a:pPr algn="r" rtl="1"/>
            <a:endParaRPr lang="en-US" dirty="0"/>
          </a:p>
        </p:txBody>
      </p:sp>
    </p:spTree>
    <p:extLst>
      <p:ext uri="{BB962C8B-B14F-4D97-AF65-F5344CB8AC3E}">
        <p14:creationId xmlns:p14="http://schemas.microsoft.com/office/powerpoint/2010/main" val="31765589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27</a:t>
            </a:fld>
            <a:endParaRPr lang="en-US" dirty="0"/>
          </a:p>
        </p:txBody>
      </p:sp>
      <p:sp>
        <p:nvSpPr>
          <p:cNvPr id="5" name="Content Placeholder 4"/>
          <p:cNvSpPr>
            <a:spLocks noGrp="1"/>
          </p:cNvSpPr>
          <p:nvPr>
            <p:ph sz="half" idx="15"/>
          </p:nvPr>
        </p:nvSpPr>
        <p:spPr>
          <a:xfrm>
            <a:off x="422178" y="2198914"/>
            <a:ext cx="10653382" cy="3597452"/>
          </a:xfrm>
        </p:spPr>
        <p:txBody>
          <a:bodyPr/>
          <a:lstStyle/>
          <a:p>
            <a:pPr algn="r" rtl="1">
              <a:lnSpc>
                <a:spcPct val="200000"/>
              </a:lnSpc>
            </a:pPr>
            <a:r>
              <a:rPr lang="fa-IR" dirty="0" smtClean="0"/>
              <a:t>2</a:t>
            </a:r>
            <a:r>
              <a:rPr lang="fa-IR" dirty="0"/>
              <a:t>. . از قوانین پیروی نمیکند</a:t>
            </a:r>
          </a:p>
          <a:p>
            <a:pPr algn="r" rtl="1">
              <a:lnSpc>
                <a:spcPct val="200000"/>
              </a:lnSpc>
            </a:pPr>
            <a:r>
              <a:rPr lang="fa-IR" dirty="0"/>
              <a:t>نسخه ساده برای بهورز: آیا بچه معمولاً حرف گوش نمیده و قوانین خونه یا مدرسه رو رعایت نمیکنه؟</a:t>
            </a:r>
          </a:p>
          <a:p>
            <a:pPr algn="r" rtl="1">
              <a:lnSpc>
                <a:spcPct val="200000"/>
              </a:lnSpc>
            </a:pPr>
            <a:r>
              <a:rPr lang="fa-IR" dirty="0"/>
              <a:t>توضیح و مثال: اطاعت نکردن مداوم از قوانین ممکنه نشونه اختلال نافرمانی مقابلهای باشه.</a:t>
            </a:r>
          </a:p>
          <a:p>
            <a:pPr algn="r" rtl="1">
              <a:lnSpc>
                <a:spcPct val="200000"/>
              </a:lnSpc>
            </a:pPr>
            <a:endParaRPr lang="en-US" dirty="0"/>
          </a:p>
        </p:txBody>
      </p:sp>
    </p:spTree>
    <p:extLst>
      <p:ext uri="{BB962C8B-B14F-4D97-AF65-F5344CB8AC3E}">
        <p14:creationId xmlns:p14="http://schemas.microsoft.com/office/powerpoint/2010/main" val="40414164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28</a:t>
            </a:fld>
            <a:endParaRPr lang="en-US" dirty="0"/>
          </a:p>
        </p:txBody>
      </p:sp>
      <p:sp>
        <p:nvSpPr>
          <p:cNvPr id="5" name="Content Placeholder 4"/>
          <p:cNvSpPr>
            <a:spLocks noGrp="1"/>
          </p:cNvSpPr>
          <p:nvPr>
            <p:ph sz="half" idx="15"/>
          </p:nvPr>
        </p:nvSpPr>
        <p:spPr>
          <a:xfrm>
            <a:off x="422178" y="2198914"/>
            <a:ext cx="10653382" cy="3597452"/>
          </a:xfrm>
        </p:spPr>
        <p:txBody>
          <a:bodyPr/>
          <a:lstStyle/>
          <a:p>
            <a:pPr algn="r" rtl="1">
              <a:lnSpc>
                <a:spcPct val="200000"/>
              </a:lnSpc>
            </a:pPr>
            <a:r>
              <a:rPr lang="fa-IR" dirty="0" smtClean="0"/>
              <a:t>3</a:t>
            </a:r>
            <a:r>
              <a:rPr lang="fa-IR" dirty="0"/>
              <a:t>. احساسات دیگران را نمیفهمد</a:t>
            </a:r>
          </a:p>
          <a:p>
            <a:pPr algn="r" rtl="1">
              <a:lnSpc>
                <a:spcPct val="200000"/>
              </a:lnSpc>
            </a:pPr>
            <a:r>
              <a:rPr lang="fa-IR" dirty="0"/>
              <a:t>نسخه ساده برای بهورز: آیا بچه نمیتونه تشخیص بده که دیگران ناراحت یا خوشحالند؟ یا به احساسات بقیه بیتوجهه؟</a:t>
            </a:r>
          </a:p>
          <a:p>
            <a:pPr algn="r" rtl="1">
              <a:lnSpc>
                <a:spcPct val="200000"/>
              </a:lnSpc>
            </a:pPr>
            <a:r>
              <a:rPr lang="fa-IR" dirty="0"/>
              <a:t>توضیح و مثال: ممکنه این رفتار نشونهای از اختلال طیف اوتیسم یا مشکل در همدلی باشه.</a:t>
            </a:r>
          </a:p>
          <a:p>
            <a:pPr algn="r" rtl="1">
              <a:lnSpc>
                <a:spcPct val="200000"/>
              </a:lnSpc>
            </a:pPr>
            <a:r>
              <a:rPr lang="fa-IR" dirty="0"/>
              <a:t>مثال: مادر میگه دخترش وقتی دوستش گریه میکرد، اصلاً براش مهم نبود.</a:t>
            </a:r>
          </a:p>
          <a:p>
            <a:pPr algn="r" rtl="1">
              <a:lnSpc>
                <a:spcPct val="200000"/>
              </a:lnSpc>
            </a:pPr>
            <a:endParaRPr lang="en-US" dirty="0"/>
          </a:p>
        </p:txBody>
      </p:sp>
    </p:spTree>
    <p:extLst>
      <p:ext uri="{BB962C8B-B14F-4D97-AF65-F5344CB8AC3E}">
        <p14:creationId xmlns:p14="http://schemas.microsoft.com/office/powerpoint/2010/main" val="31219078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29</a:t>
            </a:fld>
            <a:endParaRPr lang="en-US" dirty="0"/>
          </a:p>
        </p:txBody>
      </p:sp>
      <p:sp>
        <p:nvSpPr>
          <p:cNvPr id="5" name="Content Placeholder 4"/>
          <p:cNvSpPr>
            <a:spLocks noGrp="1"/>
          </p:cNvSpPr>
          <p:nvPr>
            <p:ph sz="half" idx="15"/>
          </p:nvPr>
        </p:nvSpPr>
        <p:spPr>
          <a:xfrm>
            <a:off x="422178" y="2198914"/>
            <a:ext cx="10653382" cy="3597452"/>
          </a:xfrm>
        </p:spPr>
        <p:txBody>
          <a:bodyPr/>
          <a:lstStyle/>
          <a:p>
            <a:pPr algn="r" rtl="1">
              <a:lnSpc>
                <a:spcPct val="200000"/>
              </a:lnSpc>
            </a:pPr>
            <a:r>
              <a:rPr lang="fa-IR" dirty="0" smtClean="0"/>
              <a:t>4</a:t>
            </a:r>
            <a:r>
              <a:rPr lang="fa-IR" dirty="0"/>
              <a:t>. دیگران را دست میاندازد</a:t>
            </a:r>
          </a:p>
          <a:p>
            <a:pPr algn="r" rtl="1">
              <a:lnSpc>
                <a:spcPct val="200000"/>
              </a:lnSpc>
            </a:pPr>
            <a:r>
              <a:rPr lang="fa-IR" dirty="0"/>
              <a:t>نسخه ساده برای بهورز: آیا بچه زیاد دیگران رو مورد تمسخر یا اذیت قرار میده؟ مثلاً هی مسخرهشون میکنه؟</a:t>
            </a:r>
          </a:p>
          <a:p>
            <a:pPr algn="r" rtl="1">
              <a:lnSpc>
                <a:spcPct val="200000"/>
              </a:lnSpc>
            </a:pPr>
            <a:r>
              <a:rPr lang="fa-IR" dirty="0"/>
              <a:t>توضیح و مثال: این رفتار میتونه باعث مشکلات در روابط اجتماعی بشه و باید بررسی بشه که از روی شوخی سادهست یا نشونه رفتار آزارگرانه.</a:t>
            </a:r>
          </a:p>
          <a:p>
            <a:pPr algn="r" rtl="1">
              <a:lnSpc>
                <a:spcPct val="200000"/>
              </a:lnSpc>
            </a:pPr>
            <a:r>
              <a:rPr lang="fa-IR" dirty="0" smtClean="0"/>
              <a:t>.</a:t>
            </a:r>
            <a:endParaRPr lang="fa-IR" dirty="0"/>
          </a:p>
          <a:p>
            <a:pPr algn="r" rtl="1">
              <a:lnSpc>
                <a:spcPct val="200000"/>
              </a:lnSpc>
            </a:pPr>
            <a:endParaRPr lang="en-US" dirty="0"/>
          </a:p>
        </p:txBody>
      </p:sp>
    </p:spTree>
    <p:extLst>
      <p:ext uri="{BB962C8B-B14F-4D97-AF65-F5344CB8AC3E}">
        <p14:creationId xmlns:p14="http://schemas.microsoft.com/office/powerpoint/2010/main" val="3924260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689D8-CDAC-4215-96CD-8548432CE4D6}"/>
              </a:ext>
            </a:extLst>
          </p:cNvPr>
          <p:cNvSpPr>
            <a:spLocks noGrp="1"/>
          </p:cNvSpPr>
          <p:nvPr>
            <p:ph type="title"/>
          </p:nvPr>
        </p:nvSpPr>
        <p:spPr/>
        <p:txBody>
          <a:bodyPr/>
          <a:lstStyle/>
          <a:p>
            <a:pPr algn="ctr" rtl="1"/>
            <a:r>
              <a:rPr lang="fa-IR" dirty="0"/>
              <a:t>مقدمه و اهمیت ارزیابی</a:t>
            </a:r>
            <a:endParaRPr lang="en-US" dirty="0"/>
          </a:p>
        </p:txBody>
      </p:sp>
      <p:sp>
        <p:nvSpPr>
          <p:cNvPr id="3" name="Content Placeholder 2">
            <a:extLst>
              <a:ext uri="{FF2B5EF4-FFF2-40B4-BE49-F238E27FC236}">
                <a16:creationId xmlns:a16="http://schemas.microsoft.com/office/drawing/2014/main" id="{3110502F-36D4-4E60-B6E9-08628B2C5D5E}"/>
              </a:ext>
            </a:extLst>
          </p:cNvPr>
          <p:cNvSpPr>
            <a:spLocks noGrp="1"/>
          </p:cNvSpPr>
          <p:nvPr>
            <p:ph idx="1"/>
          </p:nvPr>
        </p:nvSpPr>
        <p:spPr/>
        <p:txBody>
          <a:bodyPr/>
          <a:lstStyle/>
          <a:p>
            <a:pPr marL="342900" indent="-342900" algn="r" rtl="1">
              <a:buFont typeface="Arial" panose="020B0604020202020204" pitchFamily="34" charset="0"/>
              <a:buChar char="•"/>
            </a:pPr>
            <a:r>
              <a:rPr lang="fa-IR" dirty="0"/>
              <a:t>ارزیابی سلامت روان، اجتماعی و اعتیاد یکی از وظایف کلیدی در برنامه پزشک خانواده است.</a:t>
            </a:r>
          </a:p>
          <a:p>
            <a:pPr marL="342900" indent="-342900" algn="r" rtl="1">
              <a:buFont typeface="Arial" panose="020B0604020202020204" pitchFamily="34" charset="0"/>
              <a:buChar char="•"/>
            </a:pPr>
            <a:r>
              <a:rPr lang="fa-IR" dirty="0"/>
              <a:t>هدف از این ارزیابی، شناسایی زودهنگام اختلالات روان‌پزشکی، مشکلات اجتماعی و مصرف مواد است تا با مداخله به‌موقع از مزمن شدن آن‌ها جلوگیری شود.</a:t>
            </a:r>
          </a:p>
          <a:p>
            <a:pPr marL="342900" indent="-342900" algn="r" rtl="1">
              <a:buFont typeface="Arial" panose="020B0604020202020204" pitchFamily="34" charset="0"/>
              <a:buChar char="•"/>
            </a:pPr>
            <a:r>
              <a:rPr lang="fa-IR" dirty="0"/>
              <a:t>نتایج این ارزیابی‌ها، نقش مهمی در ارجاع صحیح، پیگیری درمان، و اجرای برنامه‌های پیشگیری و حمایتی دارند.</a:t>
            </a:r>
            <a:endParaRPr lang="en-US" dirty="0"/>
          </a:p>
        </p:txBody>
      </p:sp>
      <p:sp>
        <p:nvSpPr>
          <p:cNvPr id="39" name="Slide Number Placeholder 38">
            <a:extLst>
              <a:ext uri="{FF2B5EF4-FFF2-40B4-BE49-F238E27FC236}">
                <a16:creationId xmlns:a16="http://schemas.microsoft.com/office/drawing/2014/main" id="{86A23B90-D6E2-D980-7780-B6FC54FD8DE3}"/>
              </a:ext>
            </a:extLst>
          </p:cNvPr>
          <p:cNvSpPr>
            <a:spLocks noGrp="1"/>
          </p:cNvSpPr>
          <p:nvPr>
            <p:ph type="sldNum" sz="quarter" idx="4"/>
          </p:nvPr>
        </p:nvSpPr>
        <p:spPr/>
        <p:txBody>
          <a:bodyPr/>
          <a:lstStyle/>
          <a:p>
            <a:fld id="{3A4F6043-7A67-491B-98BC-F933DED7226D}" type="slidenum">
              <a:rPr lang="en-US" smtClean="0"/>
              <a:pPr/>
              <a:t>3</a:t>
            </a:fld>
            <a:endParaRPr lang="en-US" dirty="0"/>
          </a:p>
        </p:txBody>
      </p:sp>
      <p:sp>
        <p:nvSpPr>
          <p:cNvPr id="4" name="Slide Number Placeholder 5">
            <a:extLst>
              <a:ext uri="{FF2B5EF4-FFF2-40B4-BE49-F238E27FC236}">
                <a16:creationId xmlns:a16="http://schemas.microsoft.com/office/drawing/2014/main" id="{6E0FD4B5-4088-0CC7-E6CC-DEA779045EB0}"/>
              </a:ext>
            </a:extLst>
          </p:cNvPr>
          <p:cNvSpPr txBox="1">
            <a:spLocks/>
          </p:cNvSpPr>
          <p:nvPr/>
        </p:nvSpPr>
        <p:spPr>
          <a:xfrm>
            <a:off x="11503152" y="0"/>
            <a:ext cx="685800" cy="685800"/>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4F6043-7A67-491B-98BC-F933DED7226D}" type="slidenum">
              <a:rPr lang="en-US" smtClean="0"/>
              <a:pPr/>
              <a:t>3</a:t>
            </a:fld>
            <a:endParaRPr lang="en-US" dirty="0"/>
          </a:p>
        </p:txBody>
      </p:sp>
    </p:spTree>
    <p:extLst>
      <p:ext uri="{BB962C8B-B14F-4D97-AF65-F5344CB8AC3E}">
        <p14:creationId xmlns:p14="http://schemas.microsoft.com/office/powerpoint/2010/main" val="14763093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30</a:t>
            </a:fld>
            <a:endParaRPr lang="en-US" dirty="0"/>
          </a:p>
        </p:txBody>
      </p:sp>
      <p:sp>
        <p:nvSpPr>
          <p:cNvPr id="5" name="Content Placeholder 4"/>
          <p:cNvSpPr>
            <a:spLocks noGrp="1"/>
          </p:cNvSpPr>
          <p:nvPr>
            <p:ph sz="half" idx="15"/>
          </p:nvPr>
        </p:nvSpPr>
        <p:spPr>
          <a:xfrm>
            <a:off x="422178" y="2198914"/>
            <a:ext cx="10653382" cy="3597452"/>
          </a:xfrm>
        </p:spPr>
        <p:txBody>
          <a:bodyPr/>
          <a:lstStyle/>
          <a:p>
            <a:pPr algn="r" rtl="1">
              <a:lnSpc>
                <a:spcPct val="200000"/>
              </a:lnSpc>
            </a:pPr>
            <a:r>
              <a:rPr lang="fa-IR" dirty="0" smtClean="0"/>
              <a:t>5</a:t>
            </a:r>
            <a:r>
              <a:rPr lang="fa-IR" dirty="0"/>
              <a:t>. نمیگذارد دیگران از وسایلش استفاده کنند</a:t>
            </a:r>
          </a:p>
          <a:p>
            <a:pPr algn="r" rtl="1">
              <a:lnSpc>
                <a:spcPct val="200000"/>
              </a:lnSpc>
            </a:pPr>
            <a:r>
              <a:rPr lang="fa-IR" dirty="0"/>
              <a:t>نسخه ساده برای بهورز: آیا بچه وسایلش رو با کسی شریک نمیشه و نمیذاره کسی به اسباببازیهاش دست بزنه؟</a:t>
            </a:r>
          </a:p>
          <a:p>
            <a:pPr algn="r" rtl="1">
              <a:lnSpc>
                <a:spcPct val="200000"/>
              </a:lnSpc>
            </a:pPr>
            <a:r>
              <a:rPr lang="fa-IR" dirty="0"/>
              <a:t>توضیح و مثال: خساست یا ناتوانی در اشتراکگذاری ممکنه در سنین بالاتر طبیعی نباشه و نیاز به بررسی داشته باشه، مخصوصاً اگه باعث تنش با بچههای دیگه بشه.</a:t>
            </a:r>
          </a:p>
          <a:p>
            <a:pPr algn="r" rtl="1">
              <a:lnSpc>
                <a:spcPct val="200000"/>
              </a:lnSpc>
            </a:pPr>
            <a:endParaRPr lang="en-US" dirty="0"/>
          </a:p>
        </p:txBody>
      </p:sp>
    </p:spTree>
    <p:extLst>
      <p:ext uri="{BB962C8B-B14F-4D97-AF65-F5344CB8AC3E}">
        <p14:creationId xmlns:p14="http://schemas.microsoft.com/office/powerpoint/2010/main" val="278446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31</a:t>
            </a:fld>
            <a:endParaRPr lang="en-US" dirty="0"/>
          </a:p>
        </p:txBody>
      </p:sp>
      <p:sp>
        <p:nvSpPr>
          <p:cNvPr id="5" name="Content Placeholder 4"/>
          <p:cNvSpPr>
            <a:spLocks noGrp="1"/>
          </p:cNvSpPr>
          <p:nvPr>
            <p:ph sz="half" idx="15"/>
          </p:nvPr>
        </p:nvSpPr>
        <p:spPr>
          <a:xfrm>
            <a:off x="422178" y="2198914"/>
            <a:ext cx="10653382" cy="3597452"/>
          </a:xfrm>
        </p:spPr>
        <p:txBody>
          <a:bodyPr/>
          <a:lstStyle/>
          <a:p>
            <a:pPr algn="r" rtl="1">
              <a:lnSpc>
                <a:spcPct val="200000"/>
              </a:lnSpc>
            </a:pPr>
            <a:r>
              <a:rPr lang="fa-IR" dirty="0" smtClean="0"/>
              <a:t>6</a:t>
            </a:r>
            <a:r>
              <a:rPr lang="fa-IR" dirty="0"/>
              <a:t>. چیزهایی را برمیدارد که مال او نیست</a:t>
            </a:r>
          </a:p>
          <a:p>
            <a:pPr algn="r" rtl="1">
              <a:lnSpc>
                <a:spcPct val="200000"/>
              </a:lnSpc>
            </a:pPr>
            <a:r>
              <a:rPr lang="fa-IR" dirty="0"/>
              <a:t>نسخه ساده برای بهورز: آیا بچه چیزهایی که مال خودش نیست رو برمیداره یا میدزده، حتی بدون اجازه؟</a:t>
            </a:r>
          </a:p>
          <a:p>
            <a:pPr algn="r" rtl="1">
              <a:lnSpc>
                <a:spcPct val="200000"/>
              </a:lnSpc>
            </a:pPr>
            <a:r>
              <a:rPr lang="fa-IR" dirty="0"/>
              <a:t>توضیح و مثال: ممکنه بچه دلیل کارشو ندونه یا متوجه اشتباهش نباشه. تکرار این رفتار میتونه نشونه مشکل رفتاری باشه.</a:t>
            </a:r>
          </a:p>
          <a:p>
            <a:pPr algn="r" rtl="1">
              <a:lnSpc>
                <a:spcPct val="200000"/>
              </a:lnSpc>
            </a:pPr>
            <a:r>
              <a:rPr lang="fa-IR" dirty="0"/>
              <a:t>مثال: مادر میگه پسرش از کیف دوستش مداد برمیداره بدون اینکه بگه.</a:t>
            </a:r>
          </a:p>
          <a:p>
            <a:pPr algn="r" rtl="1">
              <a:lnSpc>
                <a:spcPct val="200000"/>
              </a:lnSpc>
            </a:pPr>
            <a:endParaRPr lang="en-US" dirty="0"/>
          </a:p>
        </p:txBody>
      </p:sp>
    </p:spTree>
    <p:extLst>
      <p:ext uri="{BB962C8B-B14F-4D97-AF65-F5344CB8AC3E}">
        <p14:creationId xmlns:p14="http://schemas.microsoft.com/office/powerpoint/2010/main" val="42566931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32</a:t>
            </a:fld>
            <a:endParaRPr lang="en-US" dirty="0"/>
          </a:p>
        </p:txBody>
      </p:sp>
      <p:sp>
        <p:nvSpPr>
          <p:cNvPr id="5" name="Content Placeholder 4"/>
          <p:cNvSpPr>
            <a:spLocks noGrp="1"/>
          </p:cNvSpPr>
          <p:nvPr>
            <p:ph sz="half" idx="15"/>
          </p:nvPr>
        </p:nvSpPr>
        <p:spPr>
          <a:xfrm>
            <a:off x="422178" y="2198914"/>
            <a:ext cx="10653382" cy="3597452"/>
          </a:xfrm>
        </p:spPr>
        <p:txBody>
          <a:bodyPr/>
          <a:lstStyle/>
          <a:p>
            <a:pPr algn="r" rtl="1">
              <a:lnSpc>
                <a:spcPct val="200000"/>
              </a:lnSpc>
            </a:pPr>
            <a:r>
              <a:rPr lang="fa-IR" dirty="0" smtClean="0"/>
              <a:t>7</a:t>
            </a:r>
            <a:r>
              <a:rPr lang="fa-IR" dirty="0"/>
              <a:t>. به خاطر مشکلات خودش دیگران را سرزنش میکند</a:t>
            </a:r>
          </a:p>
          <a:p>
            <a:pPr algn="r" rtl="1">
              <a:lnSpc>
                <a:spcPct val="200000"/>
              </a:lnSpc>
            </a:pPr>
            <a:r>
              <a:rPr lang="fa-IR" dirty="0"/>
              <a:t>نسخه ساده برای بهورز: آیا بچه وقتی کاری خراب میشه یا اشتباهی میکنه، تقصیر رو گردن دیگران میندازه؟</a:t>
            </a:r>
          </a:p>
          <a:p>
            <a:pPr algn="r" rtl="1">
              <a:lnSpc>
                <a:spcPct val="200000"/>
              </a:lnSpc>
            </a:pPr>
            <a:r>
              <a:rPr lang="fa-IR" dirty="0"/>
              <a:t>توضیح و مثال: ناتوانی در پذیرش مسئولیت ممکنه نشونه ضعف در مهارتهای اجتماعی یا مشکلی در درک موقعیت باشه.</a:t>
            </a:r>
          </a:p>
          <a:p>
            <a:pPr algn="r" rtl="1">
              <a:lnSpc>
                <a:spcPct val="200000"/>
              </a:lnSpc>
            </a:pPr>
            <a:endParaRPr lang="en-US" dirty="0"/>
          </a:p>
        </p:txBody>
      </p:sp>
    </p:spTree>
    <p:extLst>
      <p:ext uri="{BB962C8B-B14F-4D97-AF65-F5344CB8AC3E}">
        <p14:creationId xmlns:p14="http://schemas.microsoft.com/office/powerpoint/2010/main" val="16309949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33</a:t>
            </a:fld>
            <a:endParaRPr lang="en-US" dirty="0"/>
          </a:p>
        </p:txBody>
      </p:sp>
      <p:sp>
        <p:nvSpPr>
          <p:cNvPr id="5" name="Content Placeholder 4"/>
          <p:cNvSpPr>
            <a:spLocks noGrp="1"/>
          </p:cNvSpPr>
          <p:nvPr>
            <p:ph sz="half" idx="15"/>
          </p:nvPr>
        </p:nvSpPr>
        <p:spPr>
          <a:xfrm>
            <a:off x="422178" y="2198914"/>
            <a:ext cx="10653382" cy="3597452"/>
          </a:xfrm>
        </p:spPr>
        <p:txBody>
          <a:bodyPr/>
          <a:lstStyle/>
          <a:p>
            <a:pPr algn="r" rtl="1">
              <a:lnSpc>
                <a:spcPct val="200000"/>
              </a:lnSpc>
            </a:pPr>
            <a:r>
              <a:rPr lang="fa-IR" dirty="0" smtClean="0"/>
              <a:t>8</a:t>
            </a:r>
            <a:r>
              <a:rPr lang="fa-IR" dirty="0"/>
              <a:t>. فرد پاسخدهنده را مشخص کنید</a:t>
            </a:r>
          </a:p>
          <a:p>
            <a:pPr algn="r" rtl="1">
              <a:lnSpc>
                <a:spcPct val="200000"/>
              </a:lnSpc>
            </a:pPr>
            <a:r>
              <a:rPr lang="fa-IR" dirty="0"/>
              <a:t>نسخه ساده برای بهورز: والدین</a:t>
            </a:r>
          </a:p>
          <a:p>
            <a:pPr algn="r" rtl="1">
              <a:lnSpc>
                <a:spcPct val="200000"/>
              </a:lnSpc>
            </a:pPr>
            <a:r>
              <a:rPr lang="fa-IR" dirty="0"/>
              <a:t>توضیح و مثال: اینجا فقط باید ثبت بشه که چه کسی به سوالات پاسخ داده، نیازی به سادهسازی نداره.</a:t>
            </a:r>
          </a:p>
          <a:p>
            <a:pPr algn="r" rtl="1">
              <a:lnSpc>
                <a:spcPct val="200000"/>
              </a:lnSpc>
            </a:pPr>
            <a:endParaRPr lang="en-US" dirty="0"/>
          </a:p>
        </p:txBody>
      </p:sp>
    </p:spTree>
    <p:extLst>
      <p:ext uri="{BB962C8B-B14F-4D97-AF65-F5344CB8AC3E}">
        <p14:creationId xmlns:p14="http://schemas.microsoft.com/office/powerpoint/2010/main" val="31588853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91794-986C-4679-93EA-5F3C3EE6C82F}"/>
              </a:ext>
            </a:extLst>
          </p:cNvPr>
          <p:cNvSpPr>
            <a:spLocks noGrp="1"/>
          </p:cNvSpPr>
          <p:nvPr>
            <p:ph type="title"/>
          </p:nvPr>
        </p:nvSpPr>
        <p:spPr/>
        <p:txBody>
          <a:bodyPr/>
          <a:lstStyle/>
          <a:p>
            <a:pPr algn="ctr" rtl="1"/>
            <a:r>
              <a:rPr lang="fa-IR" dirty="0"/>
              <a:t>سوالات ارزیابی سلامت روان برای گروه سنی نوجوان(بالای 15 سال</a:t>
            </a:r>
            <a:r>
              <a:rPr lang="en-US" dirty="0"/>
              <a:t>(</a:t>
            </a:r>
            <a:r>
              <a:rPr lang="fa-IR" dirty="0"/>
              <a:t>، جوان، میانسال</a:t>
            </a:r>
            <a:endParaRPr lang="en-US" dirty="0"/>
          </a:p>
        </p:txBody>
      </p:sp>
      <p:sp>
        <p:nvSpPr>
          <p:cNvPr id="3" name="Content Placeholder 2">
            <a:extLst>
              <a:ext uri="{FF2B5EF4-FFF2-40B4-BE49-F238E27FC236}">
                <a16:creationId xmlns:a16="http://schemas.microsoft.com/office/drawing/2014/main" id="{2875403B-F6A5-4855-B204-4A9D1F5B268F}"/>
              </a:ext>
            </a:extLst>
          </p:cNvPr>
          <p:cNvSpPr>
            <a:spLocks noGrp="1"/>
          </p:cNvSpPr>
          <p:nvPr>
            <p:ph idx="1"/>
          </p:nvPr>
        </p:nvSpPr>
        <p:spPr>
          <a:xfrm>
            <a:off x="419106" y="2198914"/>
            <a:ext cx="9741183" cy="3834023"/>
          </a:xfrm>
        </p:spPr>
        <p:txBody>
          <a:bodyPr>
            <a:normAutofit/>
          </a:bodyPr>
          <a:lstStyle/>
          <a:p>
            <a:pPr algn="r" rtl="1"/>
            <a:r>
              <a:rPr lang="fa-IR" dirty="0"/>
              <a:t>1. </a:t>
            </a:r>
            <a:r>
              <a:rPr lang="en-US" dirty="0"/>
              <a:t>😟</a:t>
            </a:r>
            <a:r>
              <a:rPr lang="fa-IR" dirty="0"/>
              <a:t>چقدر در 30 روز گذشته احساس می‌کردید، مضطرب و عصبی هستید؟</a:t>
            </a:r>
          </a:p>
          <a:p>
            <a:pPr algn="r" rtl="1"/>
            <a:r>
              <a:rPr lang="en-US" dirty="0"/>
              <a:t>🔸</a:t>
            </a:r>
            <a:r>
              <a:rPr lang="fa-IR" dirty="0"/>
              <a:t>توضیح: اضطراب یعنی دلشوره، بی‌قراری، نگرانی بدون دلیل مشخص یا نگرانی بیش از حد درباره چیزهای عادی</a:t>
            </a:r>
          </a:p>
          <a:p>
            <a:pPr algn="r" rtl="1"/>
            <a:r>
              <a:rPr lang="en-US" dirty="0"/>
              <a:t>🔹 </a:t>
            </a:r>
            <a:r>
              <a:rPr lang="fa-IR" dirty="0"/>
              <a:t>نحوه گفتن به زبان ساده:„تو این یکی دو ماه اخیر، شده خیلی نگران باشی یا دلت شور بزنه؟ مثلاً برای چیزی که نمی‌دونی چرا نگرانشی؟ یا زود از کوره در بری؟“</a:t>
            </a:r>
          </a:p>
          <a:p>
            <a:pPr algn="r" rtl="1"/>
            <a:r>
              <a:rPr lang="en-US" dirty="0"/>
              <a:t>🔹 </a:t>
            </a:r>
            <a:r>
              <a:rPr lang="fa-IR" dirty="0"/>
              <a:t>مثال‌ها:</a:t>
            </a:r>
          </a:p>
          <a:p>
            <a:pPr algn="r" rtl="1"/>
            <a:r>
              <a:rPr lang="en-US" dirty="0"/>
              <a:t>🧑‍🎒</a:t>
            </a:r>
            <a:r>
              <a:rPr lang="fa-IR" dirty="0"/>
              <a:t>نوجوان: «مثلاً قبل از امتحان یا وقتی با دوستات بحثت شده، دلشوره داشتی یا خیلی بی‌قرار بودی؟»</a:t>
            </a:r>
          </a:p>
          <a:p>
            <a:pPr algn="r" rtl="1"/>
            <a:r>
              <a:rPr lang="en-US" dirty="0"/>
              <a:t>🧑‍💼</a:t>
            </a:r>
            <a:r>
              <a:rPr lang="fa-IR" dirty="0"/>
              <a:t>جوان: «مثلاً اگه بیکار بودی یا درگیری فکری داشتی، زیاد به چیزی فکر می‌کردی و بی‌قرار بودی؟»</a:t>
            </a:r>
          </a:p>
          <a:p>
            <a:pPr algn="r" rtl="1"/>
            <a:r>
              <a:rPr lang="en-US" dirty="0"/>
              <a:t>🧔‍♂️ </a:t>
            </a:r>
            <a:r>
              <a:rPr lang="fa-IR" dirty="0"/>
              <a:t>میانسال: «مثلاً وقتی فکرت مشغول خونه یا بچه‌هاست، دلشوره گرفتی یا عصبی شدی؟»</a:t>
            </a:r>
          </a:p>
          <a:p>
            <a:pPr algn="r" rtl="1"/>
            <a:r>
              <a:rPr lang="fa-IR" dirty="0"/>
              <a:t>🤰زن باردار: «تو این مدت بارداری، شده نگران باشی که اتفاق بدی بیفته یا زود عصبانی بشی؟»</a:t>
            </a:r>
            <a:endParaRPr lang="en-US" dirty="0"/>
          </a:p>
        </p:txBody>
      </p:sp>
      <p:sp>
        <p:nvSpPr>
          <p:cNvPr id="35" name="Slide Number Placeholder 34">
            <a:extLst>
              <a:ext uri="{FF2B5EF4-FFF2-40B4-BE49-F238E27FC236}">
                <a16:creationId xmlns:a16="http://schemas.microsoft.com/office/drawing/2014/main" id="{253F77DE-9A00-003D-3E35-AA011DA6A27F}"/>
              </a:ext>
            </a:extLst>
          </p:cNvPr>
          <p:cNvSpPr>
            <a:spLocks noGrp="1"/>
          </p:cNvSpPr>
          <p:nvPr>
            <p:ph type="sldNum" sz="quarter" idx="4"/>
          </p:nvPr>
        </p:nvSpPr>
        <p:spPr/>
        <p:txBody>
          <a:bodyPr/>
          <a:lstStyle/>
          <a:p>
            <a:fld id="{3A4F6043-7A67-491B-98BC-F933DED7226D}" type="slidenum">
              <a:rPr lang="en-US" smtClean="0"/>
              <a:pPr/>
              <a:t>34</a:t>
            </a:fld>
            <a:endParaRPr lang="en-US" dirty="0"/>
          </a:p>
        </p:txBody>
      </p:sp>
      <p:sp>
        <p:nvSpPr>
          <p:cNvPr id="4" name="Slide Number Placeholder 5">
            <a:extLst>
              <a:ext uri="{FF2B5EF4-FFF2-40B4-BE49-F238E27FC236}">
                <a16:creationId xmlns:a16="http://schemas.microsoft.com/office/drawing/2014/main" id="{2AD73156-2390-BB42-48B5-818ECA165475}"/>
              </a:ext>
            </a:extLst>
          </p:cNvPr>
          <p:cNvSpPr txBox="1">
            <a:spLocks/>
          </p:cNvSpPr>
          <p:nvPr/>
        </p:nvSpPr>
        <p:spPr>
          <a:xfrm>
            <a:off x="11503152" y="0"/>
            <a:ext cx="685800" cy="685800"/>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4F6043-7A67-491B-98BC-F933DED7226D}" type="slidenum">
              <a:rPr lang="en-US" smtClean="0"/>
              <a:pPr/>
              <a:t>34</a:t>
            </a:fld>
            <a:endParaRPr lang="en-US" dirty="0"/>
          </a:p>
        </p:txBody>
      </p:sp>
    </p:spTree>
    <p:extLst>
      <p:ext uri="{BB962C8B-B14F-4D97-AF65-F5344CB8AC3E}">
        <p14:creationId xmlns:p14="http://schemas.microsoft.com/office/powerpoint/2010/main" val="11956282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440B0-CA0B-DA49-6C69-02DAECA8EC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7C6474-4F08-16FA-967B-8FB19EFF62EA}"/>
              </a:ext>
            </a:extLst>
          </p:cNvPr>
          <p:cNvSpPr>
            <a:spLocks noGrp="1"/>
          </p:cNvSpPr>
          <p:nvPr>
            <p:ph type="title"/>
          </p:nvPr>
        </p:nvSpPr>
        <p:spPr/>
        <p:txBody>
          <a:bodyPr/>
          <a:lstStyle/>
          <a:p>
            <a:pPr algn="ctr" rtl="1"/>
            <a:r>
              <a:rPr lang="fa-IR" dirty="0"/>
              <a:t>سوالات ارزیابی سلامت روان برای گروه سنی نوجوان(بالای 15 سال</a:t>
            </a:r>
            <a:r>
              <a:rPr lang="en-US" dirty="0"/>
              <a:t>(</a:t>
            </a:r>
            <a:r>
              <a:rPr lang="fa-IR" dirty="0"/>
              <a:t>، جوان، میانسال</a:t>
            </a:r>
            <a:endParaRPr lang="en-US" dirty="0"/>
          </a:p>
        </p:txBody>
      </p:sp>
      <p:sp>
        <p:nvSpPr>
          <p:cNvPr id="3" name="Content Placeholder 2">
            <a:extLst>
              <a:ext uri="{FF2B5EF4-FFF2-40B4-BE49-F238E27FC236}">
                <a16:creationId xmlns:a16="http://schemas.microsoft.com/office/drawing/2014/main" id="{DA72621D-F778-26FA-5E1D-147675C7A32A}"/>
              </a:ext>
            </a:extLst>
          </p:cNvPr>
          <p:cNvSpPr>
            <a:spLocks noGrp="1"/>
          </p:cNvSpPr>
          <p:nvPr>
            <p:ph idx="1"/>
          </p:nvPr>
        </p:nvSpPr>
        <p:spPr/>
        <p:txBody>
          <a:bodyPr>
            <a:normAutofit lnSpcReduction="10000"/>
          </a:bodyPr>
          <a:lstStyle/>
          <a:p>
            <a:pPr algn="r" rtl="1"/>
            <a:r>
              <a:rPr lang="fa-IR" dirty="0"/>
              <a:t>2.</a:t>
            </a:r>
            <a:r>
              <a:rPr lang="en-US" dirty="0"/>
              <a:t> 😔</a:t>
            </a:r>
            <a:r>
              <a:rPr lang="fa-IR" dirty="0"/>
              <a:t> چقدر در 30 روز گذشته احساس ناامیدی می‌کردید؟</a:t>
            </a:r>
          </a:p>
          <a:p>
            <a:pPr algn="r" rtl="1"/>
            <a:r>
              <a:rPr lang="en-US" dirty="0"/>
              <a:t>🔸 </a:t>
            </a:r>
            <a:r>
              <a:rPr lang="fa-IR" dirty="0"/>
              <a:t>توضیح: ناامیدی یعنی فرد فکر می‌کنه هیچ چیز بهتر نمی‌شه، آینده خوبی نداره، یا حس می‌کنه هیچ کاری ازش برنمیاد.</a:t>
            </a:r>
          </a:p>
          <a:p>
            <a:pPr algn="r" rtl="1"/>
            <a:r>
              <a:rPr lang="en-US" dirty="0"/>
              <a:t>🔹 </a:t>
            </a:r>
            <a:r>
              <a:rPr lang="fa-IR" dirty="0"/>
              <a:t>نحوه گفتن:„تو این یکی دو ماه، شده حس کنی همه چی بی‌فایده‌ست یا فک کنی هیچ امیدی به بهتر شدن نداری؟“</a:t>
            </a:r>
          </a:p>
          <a:p>
            <a:pPr algn="r" rtl="1"/>
            <a:r>
              <a:rPr lang="en-US" dirty="0"/>
              <a:t>🔹 </a:t>
            </a:r>
            <a:r>
              <a:rPr lang="fa-IR" dirty="0"/>
              <a:t>مثال‌ها:</a:t>
            </a:r>
          </a:p>
          <a:p>
            <a:pPr algn="r" rtl="1"/>
            <a:r>
              <a:rPr lang="en-US" dirty="0"/>
              <a:t>🧑‍🎒</a:t>
            </a:r>
            <a:r>
              <a:rPr lang="fa-IR" dirty="0"/>
              <a:t>نوجوان: «وقتی نمره‌هات خوب نبوده یا با خونواده دعوا داشتی، حس کردی دیگه چیزی درست نمی‌شه؟»</a:t>
            </a:r>
          </a:p>
          <a:p>
            <a:pPr algn="r" rtl="1"/>
            <a:r>
              <a:rPr lang="en-US" dirty="0"/>
              <a:t>🧑‍💼</a:t>
            </a:r>
            <a:r>
              <a:rPr lang="fa-IR" dirty="0"/>
              <a:t>جوان: «شده از زندگی خسته بشی، حس کنی هیچ راهی نداری برای بهتر شدن اوضاع؟»</a:t>
            </a:r>
          </a:p>
          <a:p>
            <a:pPr algn="r" rtl="1"/>
            <a:r>
              <a:rPr lang="en-US" dirty="0"/>
              <a:t>🧔‍♂️</a:t>
            </a:r>
            <a:r>
              <a:rPr lang="fa-IR" dirty="0"/>
              <a:t>میانسال: «شده فکر کنی آینده‌ی بچه‌هات یا زندگی‌ت بی‌فایده شده؟»</a:t>
            </a:r>
          </a:p>
          <a:p>
            <a:pPr algn="r" rtl="1"/>
            <a:r>
              <a:rPr lang="fa-IR" dirty="0"/>
              <a:t>🤰 زن باردار: «شده تو بارداری فکر کنی نمی‌تونی از پسش بربیای یا حس کنی فایده‌ای نداره؟»</a:t>
            </a:r>
            <a:endParaRPr lang="en-US" dirty="0"/>
          </a:p>
        </p:txBody>
      </p:sp>
      <p:sp>
        <p:nvSpPr>
          <p:cNvPr id="4" name="Slide Number Placeholder 3">
            <a:extLst>
              <a:ext uri="{FF2B5EF4-FFF2-40B4-BE49-F238E27FC236}">
                <a16:creationId xmlns:a16="http://schemas.microsoft.com/office/drawing/2014/main" id="{213009A4-C0D9-E690-DE45-C5BE2737F418}"/>
              </a:ext>
            </a:extLst>
          </p:cNvPr>
          <p:cNvSpPr>
            <a:spLocks noGrp="1"/>
          </p:cNvSpPr>
          <p:nvPr>
            <p:ph type="sldNum" sz="quarter" idx="4"/>
          </p:nvPr>
        </p:nvSpPr>
        <p:spPr/>
        <p:txBody>
          <a:bodyPr/>
          <a:lstStyle/>
          <a:p>
            <a:fld id="{3A4F6043-7A67-491B-98BC-F933DED7226D}" type="slidenum">
              <a:rPr lang="en-US" smtClean="0"/>
              <a:pPr/>
              <a:t>35</a:t>
            </a:fld>
            <a:endParaRPr lang="en-US" dirty="0"/>
          </a:p>
        </p:txBody>
      </p:sp>
    </p:spTree>
    <p:extLst>
      <p:ext uri="{BB962C8B-B14F-4D97-AF65-F5344CB8AC3E}">
        <p14:creationId xmlns:p14="http://schemas.microsoft.com/office/powerpoint/2010/main" val="7627486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9FFE1-2543-84C0-3FB6-A5F39F808E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048751-60FE-6EF8-554E-B135DE88E4C5}"/>
              </a:ext>
            </a:extLst>
          </p:cNvPr>
          <p:cNvSpPr>
            <a:spLocks noGrp="1"/>
          </p:cNvSpPr>
          <p:nvPr>
            <p:ph type="title"/>
          </p:nvPr>
        </p:nvSpPr>
        <p:spPr/>
        <p:txBody>
          <a:bodyPr/>
          <a:lstStyle/>
          <a:p>
            <a:pPr algn="ctr" rtl="1"/>
            <a:r>
              <a:rPr lang="fa-IR" dirty="0"/>
              <a:t>سوالات ارزیابی سلامت روان برای گروه سنی نوجوان(بالای 15 سال</a:t>
            </a:r>
            <a:r>
              <a:rPr lang="en-US" dirty="0"/>
              <a:t>(</a:t>
            </a:r>
            <a:r>
              <a:rPr lang="fa-IR" dirty="0"/>
              <a:t>، جوان، میانسال</a:t>
            </a:r>
            <a:endParaRPr lang="en-US" dirty="0"/>
          </a:p>
        </p:txBody>
      </p:sp>
      <p:sp>
        <p:nvSpPr>
          <p:cNvPr id="3" name="Content Placeholder 2">
            <a:extLst>
              <a:ext uri="{FF2B5EF4-FFF2-40B4-BE49-F238E27FC236}">
                <a16:creationId xmlns:a16="http://schemas.microsoft.com/office/drawing/2014/main" id="{B3286A41-C29F-34A1-D9D8-4524809722A2}"/>
              </a:ext>
            </a:extLst>
          </p:cNvPr>
          <p:cNvSpPr>
            <a:spLocks noGrp="1"/>
          </p:cNvSpPr>
          <p:nvPr>
            <p:ph idx="1"/>
          </p:nvPr>
        </p:nvSpPr>
        <p:spPr/>
        <p:txBody>
          <a:bodyPr>
            <a:normAutofit lnSpcReduction="10000"/>
          </a:bodyPr>
          <a:lstStyle/>
          <a:p>
            <a:pPr algn="r" rtl="1"/>
            <a:r>
              <a:rPr lang="fa-IR" dirty="0"/>
              <a:t>3. </a:t>
            </a:r>
            <a:r>
              <a:rPr lang="en-US" dirty="0"/>
              <a:t>😢</a:t>
            </a:r>
            <a:r>
              <a:rPr lang="fa-IR" dirty="0"/>
              <a:t>چقدر در 30 روز گذشته احساس ناآرامی و بی‌قراری می‌کردید؟</a:t>
            </a:r>
          </a:p>
          <a:p>
            <a:pPr algn="r" rtl="1"/>
            <a:r>
              <a:rPr lang="en-US" dirty="0"/>
              <a:t>🔸 </a:t>
            </a:r>
            <a:r>
              <a:rPr lang="fa-IR" dirty="0"/>
              <a:t>توضیح: بی‌قراری یعنی فرد نمی‌تونه آروم بشینه، مدام بلند می‌شه، راه می‌ره یا تو دلش آشوبه.</a:t>
            </a:r>
          </a:p>
          <a:p>
            <a:pPr algn="r" rtl="1"/>
            <a:r>
              <a:rPr lang="en-US" dirty="0"/>
              <a:t>🔹 </a:t>
            </a:r>
            <a:r>
              <a:rPr lang="fa-IR" dirty="0"/>
              <a:t>نحوه گفتن:„شده این مدت نتونی یه جا آروم بگیری؟ هی بلند شی، راه بری یا تو دلت آشوب باشه؟“</a:t>
            </a:r>
          </a:p>
          <a:p>
            <a:pPr algn="r" rtl="1"/>
            <a:r>
              <a:rPr lang="en-US" dirty="0"/>
              <a:t>🔹 </a:t>
            </a:r>
            <a:r>
              <a:rPr lang="fa-IR" dirty="0"/>
              <a:t>مثال‌ها:</a:t>
            </a:r>
          </a:p>
          <a:p>
            <a:pPr algn="r" rtl="1"/>
            <a:r>
              <a:rPr lang="en-US" dirty="0"/>
              <a:t>🧑‍🎒</a:t>
            </a:r>
            <a:r>
              <a:rPr lang="fa-IR" dirty="0"/>
              <a:t>نوجوان: «مثلاً تو مدرسه یا خونه حوصله‌ات سر رفته و نمی‌تونی یه جا بشینی؟»</a:t>
            </a:r>
          </a:p>
          <a:p>
            <a:pPr algn="r" rtl="1"/>
            <a:r>
              <a:rPr lang="en-US" dirty="0"/>
              <a:t>🧑‍💼</a:t>
            </a:r>
            <a:r>
              <a:rPr lang="fa-IR" dirty="0"/>
              <a:t>جوان: «وقتی مشکلی داری، شده مدام قدم بزنی یا فکر تو دلت باشه که اذیتت کنه؟»</a:t>
            </a:r>
          </a:p>
          <a:p>
            <a:pPr algn="r" rtl="1"/>
            <a:r>
              <a:rPr lang="en-US" dirty="0"/>
              <a:t>🧔‍♂️</a:t>
            </a:r>
            <a:r>
              <a:rPr lang="fa-IR" dirty="0"/>
              <a:t>میانسال: «شده از فکر و خیال نتونی بخوابی یا دائم بخوای کاری کنی که یادت بره؟»</a:t>
            </a:r>
          </a:p>
          <a:p>
            <a:pPr algn="r" rtl="1"/>
            <a:r>
              <a:rPr lang="fa-IR" dirty="0"/>
              <a:t>🤰زن باردار: «تو این مدت شده از دلشوره زیاد نتونی راحت بخوابی یا مدام ناراحت </a:t>
            </a:r>
            <a:endParaRPr lang="en-US" dirty="0"/>
          </a:p>
        </p:txBody>
      </p:sp>
      <p:sp>
        <p:nvSpPr>
          <p:cNvPr id="4" name="Slide Number Placeholder 3">
            <a:extLst>
              <a:ext uri="{FF2B5EF4-FFF2-40B4-BE49-F238E27FC236}">
                <a16:creationId xmlns:a16="http://schemas.microsoft.com/office/drawing/2014/main" id="{5E8F4495-44D2-C98A-4EB3-3487393F1148}"/>
              </a:ext>
            </a:extLst>
          </p:cNvPr>
          <p:cNvSpPr>
            <a:spLocks noGrp="1"/>
          </p:cNvSpPr>
          <p:nvPr>
            <p:ph type="sldNum" sz="quarter" idx="4"/>
          </p:nvPr>
        </p:nvSpPr>
        <p:spPr/>
        <p:txBody>
          <a:bodyPr/>
          <a:lstStyle/>
          <a:p>
            <a:fld id="{3A4F6043-7A67-491B-98BC-F933DED7226D}" type="slidenum">
              <a:rPr lang="en-US" smtClean="0"/>
              <a:pPr/>
              <a:t>36</a:t>
            </a:fld>
            <a:endParaRPr lang="en-US" dirty="0"/>
          </a:p>
        </p:txBody>
      </p:sp>
    </p:spTree>
    <p:extLst>
      <p:ext uri="{BB962C8B-B14F-4D97-AF65-F5344CB8AC3E}">
        <p14:creationId xmlns:p14="http://schemas.microsoft.com/office/powerpoint/2010/main" val="34414134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A9909-C724-88AB-1DB9-8FA200929A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8963DD-3659-2279-7DF1-F70AF19C7350}"/>
              </a:ext>
            </a:extLst>
          </p:cNvPr>
          <p:cNvSpPr>
            <a:spLocks noGrp="1"/>
          </p:cNvSpPr>
          <p:nvPr>
            <p:ph type="title"/>
          </p:nvPr>
        </p:nvSpPr>
        <p:spPr/>
        <p:txBody>
          <a:bodyPr/>
          <a:lstStyle/>
          <a:p>
            <a:pPr algn="ctr" rtl="1"/>
            <a:r>
              <a:rPr lang="fa-IR" dirty="0"/>
              <a:t>سوالات ارزیابی سلامت روان برای گروه سنی نوجوان(بالای 15 سال</a:t>
            </a:r>
            <a:r>
              <a:rPr lang="en-US" dirty="0"/>
              <a:t>(</a:t>
            </a:r>
            <a:r>
              <a:rPr lang="fa-IR" dirty="0"/>
              <a:t>، جوان، میانسال</a:t>
            </a:r>
            <a:endParaRPr lang="en-US" dirty="0"/>
          </a:p>
        </p:txBody>
      </p:sp>
      <p:sp>
        <p:nvSpPr>
          <p:cNvPr id="3" name="Content Placeholder 2">
            <a:extLst>
              <a:ext uri="{FF2B5EF4-FFF2-40B4-BE49-F238E27FC236}">
                <a16:creationId xmlns:a16="http://schemas.microsoft.com/office/drawing/2014/main" id="{52C7B482-39AC-A1EB-E8B4-555C1755BA17}"/>
              </a:ext>
            </a:extLst>
          </p:cNvPr>
          <p:cNvSpPr>
            <a:spLocks noGrp="1"/>
          </p:cNvSpPr>
          <p:nvPr>
            <p:ph idx="1"/>
          </p:nvPr>
        </p:nvSpPr>
        <p:spPr/>
        <p:txBody>
          <a:bodyPr>
            <a:normAutofit lnSpcReduction="10000"/>
          </a:bodyPr>
          <a:lstStyle/>
          <a:p>
            <a:pPr algn="r" rtl="1"/>
            <a:r>
              <a:rPr lang="fa-IR" dirty="0"/>
              <a:t>4. </a:t>
            </a:r>
            <a:r>
              <a:rPr lang="en-US" dirty="0"/>
              <a:t>😢</a:t>
            </a:r>
            <a:r>
              <a:rPr lang="fa-IR" dirty="0"/>
              <a:t>چقدر در 30 روز گذشته احساس افسردگی و غمگینی می‌کردید؟</a:t>
            </a:r>
          </a:p>
          <a:p>
            <a:pPr algn="r" rtl="1"/>
            <a:r>
              <a:rPr lang="en-US" dirty="0"/>
              <a:t>🔸 </a:t>
            </a:r>
            <a:r>
              <a:rPr lang="fa-IR" dirty="0"/>
              <a:t>توضیح: افسردگی یعنی غم زیاد، بی‌حوصلگی، بی‌علاقگی به چیزهایی که قبلاً خوشحال می‌کردن.</a:t>
            </a:r>
          </a:p>
          <a:p>
            <a:pPr algn="r" rtl="1"/>
            <a:r>
              <a:rPr lang="en-US" dirty="0"/>
              <a:t>🔹 </a:t>
            </a:r>
            <a:r>
              <a:rPr lang="fa-IR" dirty="0"/>
              <a:t>نحوه گفتن:„این مدت حس کردی خیلی دلت گرفته باشه؟ چیزی خوشحالت نکنه یا همیشه بی‌حوصله باشی؟“</a:t>
            </a:r>
          </a:p>
          <a:p>
            <a:pPr algn="r" rtl="1"/>
            <a:r>
              <a:rPr lang="en-US" dirty="0"/>
              <a:t>🔹 </a:t>
            </a:r>
            <a:r>
              <a:rPr lang="fa-IR" dirty="0"/>
              <a:t>مثال‌ها:</a:t>
            </a:r>
          </a:p>
          <a:p>
            <a:pPr algn="r" rtl="1"/>
            <a:r>
              <a:rPr lang="en-US" dirty="0"/>
              <a:t>🧑‍🎒</a:t>
            </a:r>
            <a:r>
              <a:rPr lang="fa-IR" dirty="0"/>
              <a:t>نوجوان: «دیگه به بازی یا تفریح علاقه نداشتی؟ یا مدام تو اتاقت بودی؟»</a:t>
            </a:r>
          </a:p>
          <a:p>
            <a:pPr algn="r" rtl="1"/>
            <a:r>
              <a:rPr lang="en-US" dirty="0"/>
              <a:t>🧑‍💼</a:t>
            </a:r>
            <a:r>
              <a:rPr lang="fa-IR" dirty="0"/>
              <a:t>جوان: «دیگه دوست نداری بری بیرون یا با کسی حرف بزنی؟»</a:t>
            </a:r>
          </a:p>
          <a:p>
            <a:pPr algn="r" rtl="1"/>
            <a:r>
              <a:rPr lang="en-US" dirty="0"/>
              <a:t>🧔‍♂️</a:t>
            </a:r>
            <a:r>
              <a:rPr lang="fa-IR" dirty="0"/>
              <a:t>میانسال: «شده کارهایی که قبلاً دوست داشتی دیگه برات جذاب نباشه؟»</a:t>
            </a:r>
          </a:p>
          <a:p>
            <a:pPr algn="r" rtl="1"/>
            <a:r>
              <a:rPr lang="en-US" dirty="0"/>
              <a:t>🤰</a:t>
            </a:r>
            <a:r>
              <a:rPr lang="fa-IR" dirty="0"/>
              <a:t>زن باردار: «تو این مدت حس کردی نمی‌تونی خوشحال باشی؟ یا بی‌دلیل غمگینی؟»</a:t>
            </a:r>
          </a:p>
          <a:p>
            <a:pPr algn="r" rtl="1"/>
            <a:endParaRPr lang="en-US" dirty="0"/>
          </a:p>
        </p:txBody>
      </p:sp>
      <p:sp>
        <p:nvSpPr>
          <p:cNvPr id="4" name="Slide Number Placeholder 3">
            <a:extLst>
              <a:ext uri="{FF2B5EF4-FFF2-40B4-BE49-F238E27FC236}">
                <a16:creationId xmlns:a16="http://schemas.microsoft.com/office/drawing/2014/main" id="{0E4C9423-9575-5540-BF1C-FBD3EB76CFE8}"/>
              </a:ext>
            </a:extLst>
          </p:cNvPr>
          <p:cNvSpPr>
            <a:spLocks noGrp="1"/>
          </p:cNvSpPr>
          <p:nvPr>
            <p:ph type="sldNum" sz="quarter" idx="4"/>
          </p:nvPr>
        </p:nvSpPr>
        <p:spPr/>
        <p:txBody>
          <a:bodyPr/>
          <a:lstStyle/>
          <a:p>
            <a:fld id="{3A4F6043-7A67-491B-98BC-F933DED7226D}" type="slidenum">
              <a:rPr lang="en-US" smtClean="0"/>
              <a:pPr/>
              <a:t>37</a:t>
            </a:fld>
            <a:endParaRPr lang="en-US" dirty="0"/>
          </a:p>
        </p:txBody>
      </p:sp>
    </p:spTree>
    <p:extLst>
      <p:ext uri="{BB962C8B-B14F-4D97-AF65-F5344CB8AC3E}">
        <p14:creationId xmlns:p14="http://schemas.microsoft.com/office/powerpoint/2010/main" val="37110440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D6A69-F1B8-9FD5-9201-437B533817D0}"/>
              </a:ext>
            </a:extLst>
          </p:cNvPr>
          <p:cNvSpPr>
            <a:spLocks noGrp="1"/>
          </p:cNvSpPr>
          <p:nvPr>
            <p:ph type="title"/>
          </p:nvPr>
        </p:nvSpPr>
        <p:spPr/>
        <p:txBody>
          <a:bodyPr/>
          <a:lstStyle/>
          <a:p>
            <a:pPr algn="ctr" rtl="1"/>
            <a:r>
              <a:rPr lang="fa-IR" dirty="0"/>
              <a:t>سوالات ارزیابی سلامت روان برای گروه سنی نوجوان(بالای 15 سال، جوان، میانسال)</a:t>
            </a:r>
            <a:endParaRPr lang="en-US" dirty="0"/>
          </a:p>
        </p:txBody>
      </p:sp>
      <p:sp>
        <p:nvSpPr>
          <p:cNvPr id="3" name="Content Placeholder 2">
            <a:extLst>
              <a:ext uri="{FF2B5EF4-FFF2-40B4-BE49-F238E27FC236}">
                <a16:creationId xmlns:a16="http://schemas.microsoft.com/office/drawing/2014/main" id="{E3B53257-D3F9-7950-E43E-B01BE3D3F221}"/>
              </a:ext>
            </a:extLst>
          </p:cNvPr>
          <p:cNvSpPr>
            <a:spLocks noGrp="1"/>
          </p:cNvSpPr>
          <p:nvPr>
            <p:ph idx="1"/>
          </p:nvPr>
        </p:nvSpPr>
        <p:spPr/>
        <p:txBody>
          <a:bodyPr>
            <a:normAutofit lnSpcReduction="10000"/>
          </a:bodyPr>
          <a:lstStyle/>
          <a:p>
            <a:pPr algn="r" rtl="1"/>
            <a:r>
              <a:rPr lang="fa-IR" dirty="0"/>
              <a:t>5. </a:t>
            </a:r>
            <a:r>
              <a:rPr lang="en-US" dirty="0"/>
              <a:t>😩</a:t>
            </a:r>
            <a:r>
              <a:rPr lang="fa-IR" dirty="0"/>
              <a:t>چقدر در 30 روز گذشته احساس می‌کردید که انجام دادن هر کاری برای شما خیلی سخت است؟</a:t>
            </a:r>
          </a:p>
          <a:p>
            <a:pPr algn="r" rtl="1"/>
            <a:r>
              <a:rPr lang="en-US" dirty="0"/>
              <a:t>🔸 </a:t>
            </a:r>
            <a:r>
              <a:rPr lang="fa-IR" dirty="0"/>
              <a:t>توضیح: این حالت نشونه خستگی ذهنی و بی‌انگیزگی هست.</a:t>
            </a:r>
          </a:p>
          <a:p>
            <a:pPr algn="r" rtl="1"/>
            <a:r>
              <a:rPr lang="en-US" dirty="0"/>
              <a:t>🔹 </a:t>
            </a:r>
            <a:r>
              <a:rPr lang="fa-IR" dirty="0"/>
              <a:t>نحوه گفتن:„این مدت حتی کارای ساده هم برات سخت بوده؟ مثل بلند شدن، غذا درست کردن، درس خوندن؟</a:t>
            </a:r>
          </a:p>
          <a:p>
            <a:pPr algn="r" rtl="1"/>
            <a:r>
              <a:rPr lang="en-US" dirty="0"/>
              <a:t>🔹</a:t>
            </a:r>
            <a:r>
              <a:rPr lang="fa-IR" dirty="0"/>
              <a:t>مثال‌ها:</a:t>
            </a:r>
          </a:p>
          <a:p>
            <a:pPr algn="r" rtl="1"/>
            <a:r>
              <a:rPr lang="en-US" dirty="0"/>
              <a:t>🧑‍🎒</a:t>
            </a:r>
            <a:r>
              <a:rPr lang="fa-IR" dirty="0"/>
              <a:t>نوجوان: «درس خوندن، جمع‌وجور کردن اتاقت خیلی سخت شده برات؟»</a:t>
            </a:r>
          </a:p>
          <a:p>
            <a:pPr algn="r" rtl="1"/>
            <a:r>
              <a:rPr lang="en-US" dirty="0"/>
              <a:t>🧑‍💼</a:t>
            </a:r>
            <a:r>
              <a:rPr lang="fa-IR" dirty="0"/>
              <a:t>جوان: «شده حوصله نداشته باشی حتی گوشی رو برداری؟»</a:t>
            </a:r>
          </a:p>
          <a:p>
            <a:pPr algn="r" rtl="1"/>
            <a:r>
              <a:rPr lang="en-US" dirty="0"/>
              <a:t>🧔‍♂️</a:t>
            </a:r>
            <a:r>
              <a:rPr lang="fa-IR" dirty="0"/>
              <a:t>میانسال: «حتی پختن غذا یا رسیدگی به خونه برات سخت شده؟»</a:t>
            </a:r>
          </a:p>
          <a:p>
            <a:pPr algn="r" rtl="1"/>
            <a:r>
              <a:rPr lang="en-US" dirty="0"/>
              <a:t>🤰</a:t>
            </a:r>
            <a:r>
              <a:rPr lang="fa-IR" dirty="0"/>
              <a:t>زن باردار: «شده حس کنی حتی یه کار کوچیک هم برات سخته؟»</a:t>
            </a:r>
            <a:endParaRPr lang="en-US" dirty="0"/>
          </a:p>
        </p:txBody>
      </p:sp>
      <p:sp>
        <p:nvSpPr>
          <p:cNvPr id="4" name="Slide Number Placeholder 3">
            <a:extLst>
              <a:ext uri="{FF2B5EF4-FFF2-40B4-BE49-F238E27FC236}">
                <a16:creationId xmlns:a16="http://schemas.microsoft.com/office/drawing/2014/main" id="{432F5734-9DA2-ADC9-A3B4-9F1D7D4B6378}"/>
              </a:ext>
            </a:extLst>
          </p:cNvPr>
          <p:cNvSpPr>
            <a:spLocks noGrp="1"/>
          </p:cNvSpPr>
          <p:nvPr>
            <p:ph type="sldNum" sz="quarter" idx="4"/>
          </p:nvPr>
        </p:nvSpPr>
        <p:spPr/>
        <p:txBody>
          <a:bodyPr/>
          <a:lstStyle/>
          <a:p>
            <a:fld id="{3A4F6043-7A67-491B-98BC-F933DED7226D}" type="slidenum">
              <a:rPr lang="en-US" smtClean="0"/>
              <a:pPr/>
              <a:t>38</a:t>
            </a:fld>
            <a:endParaRPr lang="en-US" dirty="0"/>
          </a:p>
        </p:txBody>
      </p:sp>
    </p:spTree>
    <p:extLst>
      <p:ext uri="{BB962C8B-B14F-4D97-AF65-F5344CB8AC3E}">
        <p14:creationId xmlns:p14="http://schemas.microsoft.com/office/powerpoint/2010/main" val="2732388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FAD25-3D2C-43B1-4594-9C5647050E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25018B-4C78-9D07-0791-9351D738E3A8}"/>
              </a:ext>
            </a:extLst>
          </p:cNvPr>
          <p:cNvSpPr>
            <a:spLocks noGrp="1"/>
          </p:cNvSpPr>
          <p:nvPr>
            <p:ph type="title"/>
          </p:nvPr>
        </p:nvSpPr>
        <p:spPr/>
        <p:txBody>
          <a:bodyPr/>
          <a:lstStyle/>
          <a:p>
            <a:pPr algn="ctr" rtl="1"/>
            <a:r>
              <a:rPr lang="fa-IR" dirty="0"/>
              <a:t>سوالات ارزیابی سلامت روان برای گروه سنی نوجوان(بالای 15 سال</a:t>
            </a:r>
            <a:r>
              <a:rPr lang="en-US" dirty="0"/>
              <a:t>(</a:t>
            </a:r>
            <a:r>
              <a:rPr lang="fa-IR" dirty="0"/>
              <a:t>، جوان، میانسال</a:t>
            </a:r>
            <a:endParaRPr lang="en-US" dirty="0"/>
          </a:p>
        </p:txBody>
      </p:sp>
      <p:sp>
        <p:nvSpPr>
          <p:cNvPr id="3" name="Content Placeholder 2">
            <a:extLst>
              <a:ext uri="{FF2B5EF4-FFF2-40B4-BE49-F238E27FC236}">
                <a16:creationId xmlns:a16="http://schemas.microsoft.com/office/drawing/2014/main" id="{85D3E0E9-9E34-D975-8D7C-D420F0015561}"/>
              </a:ext>
            </a:extLst>
          </p:cNvPr>
          <p:cNvSpPr>
            <a:spLocks noGrp="1"/>
          </p:cNvSpPr>
          <p:nvPr>
            <p:ph idx="1"/>
          </p:nvPr>
        </p:nvSpPr>
        <p:spPr/>
        <p:txBody>
          <a:bodyPr>
            <a:normAutofit lnSpcReduction="10000"/>
          </a:bodyPr>
          <a:lstStyle/>
          <a:p>
            <a:pPr algn="r" rtl="1"/>
            <a:r>
              <a:rPr lang="fa-IR" dirty="0"/>
              <a:t>6. </a:t>
            </a:r>
            <a:r>
              <a:rPr lang="en-US" dirty="0"/>
              <a:t>😞</a:t>
            </a:r>
            <a:r>
              <a:rPr lang="fa-IR" dirty="0"/>
              <a:t>چقدر در 30 روز گذشته احساس بی‌ارزشی می‌کردید؟</a:t>
            </a:r>
          </a:p>
          <a:p>
            <a:pPr algn="r" rtl="1"/>
            <a:r>
              <a:rPr lang="en-US" dirty="0"/>
              <a:t>🔸 </a:t>
            </a:r>
            <a:r>
              <a:rPr lang="fa-IR" dirty="0"/>
              <a:t>توضیح: حس بی‌ارزشی یعنی فرد فکر می‌کنه هیچ فایده‌ای نداره یا دیگران بهتر از اونه.</a:t>
            </a:r>
          </a:p>
          <a:p>
            <a:pPr algn="r" rtl="1"/>
            <a:r>
              <a:rPr lang="en-US" dirty="0"/>
              <a:t>🔹 </a:t>
            </a:r>
            <a:r>
              <a:rPr lang="fa-IR" dirty="0"/>
              <a:t>نحوه گفتن:„تو این مدت شده فکر کنی به درد نمی‌خوری؟ یا احساس کنی هیچ‌کس بهت نیاز نداره؟“</a:t>
            </a:r>
          </a:p>
          <a:p>
            <a:pPr algn="r" rtl="1"/>
            <a:r>
              <a:rPr lang="en-US" dirty="0"/>
              <a:t>🔹 </a:t>
            </a:r>
            <a:r>
              <a:rPr lang="fa-IR" dirty="0"/>
              <a:t>مثال‌ها:</a:t>
            </a:r>
          </a:p>
          <a:p>
            <a:pPr algn="r" rtl="1"/>
            <a:r>
              <a:rPr lang="en-US" dirty="0"/>
              <a:t>🧑‍🎒</a:t>
            </a:r>
            <a:r>
              <a:rPr lang="fa-IR" dirty="0"/>
              <a:t>نوجوان: «فکر می‌کنی هیچی بلد نیستی یا به درد نمی‌خوری؟»</a:t>
            </a:r>
          </a:p>
          <a:p>
            <a:pPr algn="r" rtl="1"/>
            <a:r>
              <a:rPr lang="en-US" dirty="0"/>
              <a:t>🧑‍💼</a:t>
            </a:r>
            <a:r>
              <a:rPr lang="fa-IR" dirty="0"/>
              <a:t>جوان: «شده حس کنی همه از تو جلوترن یا تو هیچ کاری بلد نیستی؟»</a:t>
            </a:r>
          </a:p>
          <a:p>
            <a:pPr algn="r" rtl="1"/>
            <a:r>
              <a:rPr lang="en-US" dirty="0"/>
              <a:t>🧔‍♂️</a:t>
            </a:r>
            <a:r>
              <a:rPr lang="fa-IR" dirty="0"/>
              <a:t>میانسال: «شده فکر کنی نقش مهمی تو زندگی دیگران نداری؟»</a:t>
            </a:r>
          </a:p>
          <a:p>
            <a:pPr algn="r" rtl="1"/>
            <a:r>
              <a:rPr lang="en-US" dirty="0"/>
              <a:t>🤰</a:t>
            </a:r>
            <a:r>
              <a:rPr lang="fa-IR" dirty="0"/>
              <a:t>زن باردار: «حس کردی به عنوان مادر نمی‌تونی خوب باشی؟»</a:t>
            </a:r>
            <a:endParaRPr lang="en-US" dirty="0"/>
          </a:p>
        </p:txBody>
      </p:sp>
      <p:sp>
        <p:nvSpPr>
          <p:cNvPr id="4" name="Slide Number Placeholder 3">
            <a:extLst>
              <a:ext uri="{FF2B5EF4-FFF2-40B4-BE49-F238E27FC236}">
                <a16:creationId xmlns:a16="http://schemas.microsoft.com/office/drawing/2014/main" id="{8D656F59-0FC1-3939-2166-5ADDDB3CA19C}"/>
              </a:ext>
            </a:extLst>
          </p:cNvPr>
          <p:cNvSpPr>
            <a:spLocks noGrp="1"/>
          </p:cNvSpPr>
          <p:nvPr>
            <p:ph type="sldNum" sz="quarter" idx="4"/>
          </p:nvPr>
        </p:nvSpPr>
        <p:spPr/>
        <p:txBody>
          <a:bodyPr/>
          <a:lstStyle/>
          <a:p>
            <a:fld id="{3A4F6043-7A67-491B-98BC-F933DED7226D}" type="slidenum">
              <a:rPr lang="en-US" smtClean="0"/>
              <a:pPr/>
              <a:t>39</a:t>
            </a:fld>
            <a:endParaRPr lang="en-US" dirty="0"/>
          </a:p>
        </p:txBody>
      </p:sp>
    </p:spTree>
    <p:extLst>
      <p:ext uri="{BB962C8B-B14F-4D97-AF65-F5344CB8AC3E}">
        <p14:creationId xmlns:p14="http://schemas.microsoft.com/office/powerpoint/2010/main" val="3231785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2BAD7B4-5997-4A95-A2A9-773DF1F4CE53}"/>
              </a:ext>
            </a:extLst>
          </p:cNvPr>
          <p:cNvSpPr>
            <a:spLocks noGrp="1"/>
          </p:cNvSpPr>
          <p:nvPr>
            <p:ph type="ctrTitle"/>
          </p:nvPr>
        </p:nvSpPr>
        <p:spPr/>
        <p:txBody>
          <a:bodyPr>
            <a:noAutofit/>
          </a:bodyPr>
          <a:lstStyle/>
          <a:p>
            <a:pPr algn="r" rtl="1"/>
            <a:r>
              <a:rPr lang="fa-IR" sz="2400" dirty="0"/>
              <a:t>نکات مهم :</a:t>
            </a:r>
            <a:br>
              <a:rPr lang="fa-IR" sz="2400" dirty="0"/>
            </a:br>
            <a:r>
              <a:rPr lang="fa-IR" sz="2400" dirty="0"/>
              <a:t/>
            </a:r>
            <a:br>
              <a:rPr lang="fa-IR" sz="2400" dirty="0"/>
            </a:br>
            <a:r>
              <a:rPr lang="fa-IR" sz="2400" dirty="0"/>
              <a:t>سوالات را با لحن دوستانه، غیر قضاوتی و محرمانه بپرسید.</a:t>
            </a:r>
            <a:br>
              <a:rPr lang="fa-IR" sz="2400" dirty="0"/>
            </a:br>
            <a:r>
              <a:rPr lang="fa-IR" sz="2400" dirty="0"/>
              <a:t/>
            </a:r>
            <a:br>
              <a:rPr lang="fa-IR" sz="2400" dirty="0"/>
            </a:br>
            <a:r>
              <a:rPr lang="fa-IR" sz="2400" dirty="0"/>
              <a:t>پاسخ‌ها را دقیق و صادقانه ثبت کنید.</a:t>
            </a:r>
            <a:br>
              <a:rPr lang="fa-IR" sz="2400" dirty="0"/>
            </a:br>
            <a:r>
              <a:rPr lang="fa-IR" sz="2400" dirty="0"/>
              <a:t/>
            </a:r>
            <a:br>
              <a:rPr lang="fa-IR" sz="2400" dirty="0"/>
            </a:br>
            <a:r>
              <a:rPr lang="fa-IR" sz="2400" dirty="0"/>
              <a:t>به تفاوت ارزیابی اولیه (اسکرینینگ) و تشخیص توجه کنید.</a:t>
            </a:r>
            <a:br>
              <a:rPr lang="fa-IR" sz="2400" dirty="0"/>
            </a:br>
            <a:r>
              <a:rPr lang="fa-IR" sz="2400" dirty="0"/>
              <a:t/>
            </a:r>
            <a:br>
              <a:rPr lang="fa-IR" sz="2400" dirty="0"/>
            </a:br>
            <a:r>
              <a:rPr lang="fa-IR" sz="2400" dirty="0"/>
              <a:t>افراد در معرض خطر حتماً باید به سطوح بالاتر خدمات ارجاع داده شوند، حتی اگر خودشان تمایلی نداشته باشند (با مشاوره و همراهی).</a:t>
            </a:r>
            <a:br>
              <a:rPr lang="fa-IR" sz="2400" dirty="0"/>
            </a:br>
            <a:r>
              <a:rPr lang="fa-IR" sz="2400" dirty="0"/>
              <a:t/>
            </a:r>
            <a:br>
              <a:rPr lang="fa-IR" sz="2400" dirty="0"/>
            </a:br>
            <a:r>
              <a:rPr lang="fa-IR" sz="2400" dirty="0"/>
              <a:t>پیگیری مجدد در مراجعه‌های بعدی فراموش نشود.</a:t>
            </a:r>
            <a:endParaRPr lang="en-US" sz="2400" dirty="0"/>
          </a:p>
        </p:txBody>
      </p:sp>
      <p:pic>
        <p:nvPicPr>
          <p:cNvPr id="11" name="Picture Placeholder 10" descr="A white couch with a vase of flowers on a table">
            <a:extLst>
              <a:ext uri="{FF2B5EF4-FFF2-40B4-BE49-F238E27FC236}">
                <a16:creationId xmlns:a16="http://schemas.microsoft.com/office/drawing/2014/main" id="{A60861AD-2CA4-6BDB-1C16-80DACA444861}"/>
              </a:ext>
            </a:extLst>
          </p:cNvPr>
          <p:cNvPicPr>
            <a:picLocks noGrp="1" noChangeAspect="1"/>
          </p:cNvPicPr>
          <p:nvPr>
            <p:ph type="pic" sz="quarter" idx="13"/>
          </p:nvPr>
        </p:nvPicPr>
        <p:blipFill>
          <a:blip r:embed="rId3"/>
          <a:srcRect t="29" b="29"/>
          <a:stretch/>
        </p:blipFill>
        <p:spPr/>
      </p:pic>
    </p:spTree>
    <p:extLst>
      <p:ext uri="{BB962C8B-B14F-4D97-AF65-F5344CB8AC3E}">
        <p14:creationId xmlns:p14="http://schemas.microsoft.com/office/powerpoint/2010/main" val="9368988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2BAD7B4-5997-4A95-A2A9-773DF1F4CE53}"/>
              </a:ext>
            </a:extLst>
          </p:cNvPr>
          <p:cNvSpPr>
            <a:spLocks noGrp="1"/>
          </p:cNvSpPr>
          <p:nvPr>
            <p:ph type="ctrTitle"/>
          </p:nvPr>
        </p:nvSpPr>
        <p:spPr>
          <a:xfrm>
            <a:off x="422897" y="576263"/>
            <a:ext cx="5646541" cy="1528762"/>
          </a:xfrm>
        </p:spPr>
        <p:txBody>
          <a:bodyPr>
            <a:normAutofit/>
          </a:bodyPr>
          <a:lstStyle/>
          <a:p>
            <a:pPr algn="ctr" rtl="1"/>
            <a:r>
              <a:rPr lang="en-US" dirty="0"/>
              <a:t>💔 </a:t>
            </a:r>
            <a:r>
              <a:rPr lang="fa-IR" dirty="0"/>
              <a:t>۱. افکار خودکشی</a:t>
            </a:r>
            <a:br>
              <a:rPr lang="fa-IR" dirty="0"/>
            </a:br>
            <a:endParaRPr lang="en-US" dirty="0"/>
          </a:p>
        </p:txBody>
      </p:sp>
      <p:sp>
        <p:nvSpPr>
          <p:cNvPr id="6" name="Subtitle 5">
            <a:extLst>
              <a:ext uri="{FF2B5EF4-FFF2-40B4-BE49-F238E27FC236}">
                <a16:creationId xmlns:a16="http://schemas.microsoft.com/office/drawing/2014/main" id="{4552F1CF-68AA-447B-B5B0-C65BB72A5D6D}"/>
              </a:ext>
            </a:extLst>
          </p:cNvPr>
          <p:cNvSpPr>
            <a:spLocks noGrp="1"/>
          </p:cNvSpPr>
          <p:nvPr>
            <p:ph type="body" sz="quarter" idx="10"/>
          </p:nvPr>
        </p:nvSpPr>
        <p:spPr>
          <a:xfrm>
            <a:off x="422275" y="2105025"/>
            <a:ext cx="5673726" cy="3571875"/>
          </a:xfrm>
        </p:spPr>
        <p:txBody>
          <a:bodyPr vert="horz" lIns="91440" tIns="45720" rIns="91440" bIns="45720" rtlCol="0" anchor="t">
            <a:normAutofit/>
          </a:bodyPr>
          <a:lstStyle/>
          <a:p>
            <a:pPr algn="r" rtl="1"/>
            <a:r>
              <a:rPr lang="fa-IR" dirty="0"/>
              <a:t>آیا هیچ‌گاه شده است از زندگی خسته شوید و به مرگ فکر کنید؟                               ☐ بلی ☐ خیر</a:t>
            </a:r>
          </a:p>
          <a:p>
            <a:pPr algn="r" rtl="1"/>
            <a:r>
              <a:rPr lang="fa-IR" dirty="0"/>
              <a:t>آیا اخیراً به خودکشی فکر کرده‌اید؟  ☐ بلی ☐ خیر</a:t>
            </a:r>
            <a:endParaRPr lang="en-US" dirty="0"/>
          </a:p>
        </p:txBody>
      </p:sp>
    </p:spTree>
    <p:extLst>
      <p:ext uri="{BB962C8B-B14F-4D97-AF65-F5344CB8AC3E}">
        <p14:creationId xmlns:p14="http://schemas.microsoft.com/office/powerpoint/2010/main" val="40456006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DA6A002-1BEB-AE76-169E-13071F90919E}"/>
              </a:ext>
            </a:extLst>
          </p:cNvPr>
          <p:cNvSpPr>
            <a:spLocks noGrp="1"/>
          </p:cNvSpPr>
          <p:nvPr>
            <p:ph type="body" sz="quarter" idx="10"/>
          </p:nvPr>
        </p:nvSpPr>
        <p:spPr>
          <a:xfrm>
            <a:off x="422274" y="438592"/>
            <a:ext cx="5673726" cy="5278066"/>
          </a:xfrm>
        </p:spPr>
        <p:txBody>
          <a:bodyPr>
            <a:normAutofit fontScale="62500" lnSpcReduction="20000"/>
          </a:bodyPr>
          <a:lstStyle/>
          <a:p>
            <a:pPr algn="r" rtl="1"/>
            <a:r>
              <a:rPr lang="en-US" dirty="0"/>
              <a:t>✅ </a:t>
            </a:r>
            <a:r>
              <a:rPr lang="fa-IR" sz="2600" dirty="0"/>
              <a:t>بهورز باید با لحن بسیار آرام، مهربان و بدون قضاوت این سوال را بپرسد. گفتن این سوال به معنی این نیست که شخص حتما مشکلی دارد، بلکه فقط برای کمک است. </a:t>
            </a:r>
          </a:p>
          <a:p>
            <a:pPr algn="r" rtl="1"/>
            <a:r>
              <a:rPr lang="fa-IR" sz="2600" dirty="0"/>
              <a:t>می‌تواند به این شکل بپرسد</a:t>
            </a:r>
            <a:r>
              <a:rPr lang="fa-IR" sz="2600" i="1" dirty="0"/>
              <a:t>:"ببخشید یک سوال مهم دارم که ممکنه یکم سنگین به نظر برسه ولی فقط برای اینه که اگر کسی حالش خوب نباشه، بتونیم کمکش کنیم. تا حالا شده انقدر خسته و ناراحت باشید که با خودتون فکر کنید ای کاش نبودم یا دیگه زندگی برام فایده‌ای نداره؟"</a:t>
            </a:r>
          </a:p>
          <a:p>
            <a:pPr algn="r" rtl="1"/>
            <a:endParaRPr lang="fa-IR" sz="2600" i="1" dirty="0"/>
          </a:p>
          <a:p>
            <a:pPr algn="r" rtl="1"/>
            <a:r>
              <a:rPr lang="en-US" dirty="0"/>
              <a:t>🧑‍🎒 </a:t>
            </a:r>
            <a:r>
              <a:rPr lang="fa-IR" dirty="0"/>
              <a:t>نوجوان: "مثلاً شده وقتی با خانواده یا دوستات دعوات شده، حس کنی خیلی تنها شدی و فکر کنی دیگه نمی‌خوام زنده باشم؟"</a:t>
            </a:r>
          </a:p>
          <a:p>
            <a:pPr algn="r" rtl="1"/>
            <a:r>
              <a:rPr lang="en-US" dirty="0"/>
              <a:t>🧑‍💼 </a:t>
            </a:r>
            <a:r>
              <a:rPr lang="fa-IR" dirty="0"/>
              <a:t>جوان: "مثلاً وقتایی که توی کار یا درس شکست خوردی، یا کسی که دوستش داشتی ازت دور شده، شده فکر کنی دیگه نمی‌خوام ادامه بدم؟"</a:t>
            </a:r>
          </a:p>
          <a:p>
            <a:pPr algn="r" rtl="1"/>
            <a:r>
              <a:rPr lang="en-US" dirty="0"/>
              <a:t>🧔‍♂️ </a:t>
            </a:r>
            <a:r>
              <a:rPr lang="fa-IR" dirty="0"/>
              <a:t>میانسال: "مثلاً زمانی که فشار زندگی، قرض یا بیماری زیاد میشه، شده فکر کنی دیگه خسته‌ای و نمی‌خوای ادامه بدی؟"</a:t>
            </a:r>
          </a:p>
          <a:p>
            <a:pPr algn="r" rtl="1"/>
            <a:r>
              <a:rPr lang="en-US" dirty="0"/>
              <a:t>🤰 </a:t>
            </a:r>
            <a:r>
              <a:rPr lang="fa-IR" dirty="0"/>
              <a:t>زنان باردار: "بعضی وقتا ممکنه خانم باردار حس کنه خیلی تحت فشاره یا حال روحیش خوب نیست. شده احساس کنی نمی‌تونی ادامه بدی یا از زندگی خسته شدی؟"</a:t>
            </a:r>
          </a:p>
          <a:p>
            <a:pPr algn="r" rtl="1"/>
            <a:r>
              <a:rPr lang="en-US" b="1" dirty="0">
                <a:solidFill>
                  <a:srgbClr val="FF0000"/>
                </a:solidFill>
              </a:rPr>
              <a:t>🔸 </a:t>
            </a:r>
            <a:r>
              <a:rPr lang="fa-IR" b="1" dirty="0">
                <a:solidFill>
                  <a:srgbClr val="FF0000"/>
                </a:solidFill>
              </a:rPr>
              <a:t>اگر مراجعه‌کننده گفت بلی، حتماً موضوع را جدی بگیرید، بهش آرامش بدید، قضاوت نکنید، و طبق دستورالعمل، سریع به پزشک/روانپزشک ارجاع بدید.</a:t>
            </a:r>
            <a:endParaRPr lang="en-US" b="1" dirty="0">
              <a:solidFill>
                <a:srgbClr val="FF0000"/>
              </a:solidFill>
            </a:endParaRPr>
          </a:p>
        </p:txBody>
      </p:sp>
      <p:pic>
        <p:nvPicPr>
          <p:cNvPr id="11" name="Picture Placeholder 10" descr="A plant in a pot">
            <a:extLst>
              <a:ext uri="{FF2B5EF4-FFF2-40B4-BE49-F238E27FC236}">
                <a16:creationId xmlns:a16="http://schemas.microsoft.com/office/drawing/2014/main" id="{86E0BB36-7BDD-D349-82E5-EF4C5EC28FC0}"/>
              </a:ext>
            </a:extLst>
          </p:cNvPr>
          <p:cNvPicPr>
            <a:picLocks noGrp="1" noChangeAspect="1"/>
          </p:cNvPicPr>
          <p:nvPr>
            <p:ph type="pic" sz="quarter" idx="13"/>
          </p:nvPr>
        </p:nvPicPr>
        <p:blipFill>
          <a:blip r:embed="rId3"/>
          <a:srcRect l="13" r="13"/>
          <a:stretch/>
        </p:blipFill>
        <p:spPr/>
      </p:pic>
    </p:spTree>
    <p:extLst>
      <p:ext uri="{BB962C8B-B14F-4D97-AF65-F5344CB8AC3E}">
        <p14:creationId xmlns:p14="http://schemas.microsoft.com/office/powerpoint/2010/main" val="38749609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D9510-9AB5-AA64-9811-AEF267492B1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4DF0FA9-E927-3AF1-66B2-F1050CD14A09}"/>
              </a:ext>
            </a:extLst>
          </p:cNvPr>
          <p:cNvSpPr>
            <a:spLocks noGrp="1"/>
          </p:cNvSpPr>
          <p:nvPr>
            <p:ph type="ctrTitle"/>
          </p:nvPr>
        </p:nvSpPr>
        <p:spPr>
          <a:xfrm>
            <a:off x="422897" y="576263"/>
            <a:ext cx="5646541" cy="1680554"/>
          </a:xfrm>
        </p:spPr>
        <p:txBody>
          <a:bodyPr>
            <a:normAutofit fontScale="90000"/>
          </a:bodyPr>
          <a:lstStyle/>
          <a:p>
            <a:pPr algn="ctr" rtl="1"/>
            <a:r>
              <a:rPr lang="en-US" dirty="0"/>
              <a:t>💊👩‍⚕️ </a:t>
            </a:r>
            <a:r>
              <a:rPr lang="fa-IR" b="1" dirty="0"/>
              <a:t>۲</a:t>
            </a:r>
            <a:r>
              <a:rPr lang="fa-IR" sz="3100" b="1" dirty="0"/>
              <a:t>. سابقه بیماری اعصاب و روان و مصرف دارو</a:t>
            </a:r>
            <a:r>
              <a:rPr lang="fa-IR" dirty="0"/>
              <a:t/>
            </a:r>
            <a:br>
              <a:rPr lang="fa-IR" dirty="0"/>
            </a:br>
            <a:endParaRPr lang="en-US" dirty="0"/>
          </a:p>
        </p:txBody>
      </p:sp>
      <p:sp>
        <p:nvSpPr>
          <p:cNvPr id="6" name="Subtitle 5">
            <a:extLst>
              <a:ext uri="{FF2B5EF4-FFF2-40B4-BE49-F238E27FC236}">
                <a16:creationId xmlns:a16="http://schemas.microsoft.com/office/drawing/2014/main" id="{3AC042DF-82DA-645A-8C7D-0AABE36F094C}"/>
              </a:ext>
            </a:extLst>
          </p:cNvPr>
          <p:cNvSpPr>
            <a:spLocks noGrp="1"/>
          </p:cNvSpPr>
          <p:nvPr>
            <p:ph type="body" sz="quarter" idx="10"/>
          </p:nvPr>
        </p:nvSpPr>
        <p:spPr>
          <a:xfrm>
            <a:off x="395712" y="2815246"/>
            <a:ext cx="5820262" cy="3556371"/>
          </a:xfrm>
        </p:spPr>
        <p:txBody>
          <a:bodyPr vert="horz" lIns="91440" tIns="45720" rIns="91440" bIns="45720" rtlCol="0" anchor="t">
            <a:normAutofit/>
          </a:bodyPr>
          <a:lstStyle/>
          <a:p>
            <a:pPr algn="r" rtl="1"/>
            <a:r>
              <a:rPr lang="fa-IR" dirty="0"/>
              <a:t>آیا تا به حال تشخیص مشکلات اعصاب و روان داشته‌اید؟                                     ☐ بلی ☐ خیر</a:t>
            </a:r>
          </a:p>
          <a:p>
            <a:pPr algn="r" rtl="1"/>
            <a:r>
              <a:rPr lang="fa-IR" dirty="0"/>
              <a:t>آیا در حال حاضر دارو مصرف می‌کنید؟☐ بلی ☐ خیر</a:t>
            </a:r>
          </a:p>
          <a:p>
            <a:pPr algn="r" rtl="1"/>
            <a:r>
              <a:rPr lang="fa-IR" dirty="0"/>
              <a:t>آیا تمایل دارید پزشک تیم سلامت درمان را پیگیری کند؟                                          ☐ بلی ☐ خیر</a:t>
            </a:r>
            <a:endParaRPr lang="en-US" dirty="0"/>
          </a:p>
        </p:txBody>
      </p:sp>
    </p:spTree>
    <p:extLst>
      <p:ext uri="{BB962C8B-B14F-4D97-AF65-F5344CB8AC3E}">
        <p14:creationId xmlns:p14="http://schemas.microsoft.com/office/powerpoint/2010/main" val="33575095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DAA03-0DB6-888D-034A-28B6622A10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34FF09-2740-AB46-3D39-E4AF2DD24F6B}"/>
              </a:ext>
            </a:extLst>
          </p:cNvPr>
          <p:cNvSpPr>
            <a:spLocks noGrp="1"/>
          </p:cNvSpPr>
          <p:nvPr>
            <p:ph type="title"/>
          </p:nvPr>
        </p:nvSpPr>
        <p:spPr/>
        <p:txBody>
          <a:bodyPr/>
          <a:lstStyle/>
          <a:p>
            <a:pPr algn="ctr" rtl="1"/>
            <a:r>
              <a:rPr lang="fa-IR" dirty="0"/>
              <a:t>سوالات ارزیابی سلامت روان برای گروه سنی نوجوان(بالای 15 سال، جوان، میانسال)</a:t>
            </a:r>
            <a:endParaRPr lang="en-US" dirty="0"/>
          </a:p>
        </p:txBody>
      </p:sp>
      <p:sp>
        <p:nvSpPr>
          <p:cNvPr id="3" name="Content Placeholder 2">
            <a:extLst>
              <a:ext uri="{FF2B5EF4-FFF2-40B4-BE49-F238E27FC236}">
                <a16:creationId xmlns:a16="http://schemas.microsoft.com/office/drawing/2014/main" id="{B99E2421-515C-708A-A1DF-98266B5368AA}"/>
              </a:ext>
            </a:extLst>
          </p:cNvPr>
          <p:cNvSpPr>
            <a:spLocks noGrp="1"/>
          </p:cNvSpPr>
          <p:nvPr>
            <p:ph idx="1"/>
          </p:nvPr>
        </p:nvSpPr>
        <p:spPr>
          <a:xfrm>
            <a:off x="419106" y="1690688"/>
            <a:ext cx="9741183" cy="4145907"/>
          </a:xfrm>
        </p:spPr>
        <p:txBody>
          <a:bodyPr>
            <a:normAutofit lnSpcReduction="10000"/>
          </a:bodyPr>
          <a:lstStyle/>
          <a:p>
            <a:pPr algn="r" rtl="1"/>
            <a:r>
              <a:rPr lang="fa-IR" dirty="0"/>
              <a:t>"یک سوال دارم در مورد اینکه تا حالا دکتر به شما گفته مشکل روحی، اضطراب، افسردگی یا چیز شبیه به این دارید؟ مثل اینکه برای مدتی تحت درمان بوده باشید یا قرص خاصی براتون نوشته باشن."</a:t>
            </a:r>
          </a:p>
          <a:p>
            <a:pPr algn="r" rtl="1"/>
            <a:r>
              <a:rPr lang="en-US" dirty="0"/>
              <a:t>✨ </a:t>
            </a:r>
            <a:r>
              <a:rPr lang="fa-IR" dirty="0"/>
              <a:t>برای سوال دوم:"الان هم داروی خاصی برای اعصاب، اضطراب، افسردگی یا خواب استفاده می‌کنید؟ مثلاً قرصی که باعث بشه آروم‌تر بشید یا بهتر بخوابید؟"</a:t>
            </a:r>
          </a:p>
          <a:p>
            <a:pPr algn="r" rtl="1"/>
            <a:r>
              <a:rPr lang="en-US" dirty="0"/>
              <a:t>✨ </a:t>
            </a:r>
            <a:r>
              <a:rPr lang="fa-IR" dirty="0"/>
              <a:t>برای سوال سوم:"اگر خودتون دوست داشته باشید، می‌تونیم با پزشک تیم سلامت هماهنگ کنیم تا بیشتر پیگیری کنه و کمک‌تون کنه. مایل هستید؟"</a:t>
            </a:r>
          </a:p>
          <a:p>
            <a:pPr algn="r" rtl="1"/>
            <a:r>
              <a:rPr lang="en-US" dirty="0"/>
              <a:t>🧑‍🎒 </a:t>
            </a:r>
            <a:r>
              <a:rPr lang="fa-IR" dirty="0"/>
              <a:t>نوجوان: "مثلاً شده دکتر بهت بگه اضطراب داری یا برای عصبانیت یا ناراحتی زیاد دارو برات بنویسه؟"</a:t>
            </a:r>
          </a:p>
          <a:p>
            <a:pPr algn="r" rtl="1"/>
            <a:r>
              <a:rPr lang="en-US" dirty="0"/>
              <a:t>🧑‍💼 </a:t>
            </a:r>
            <a:r>
              <a:rPr lang="fa-IR" dirty="0"/>
              <a:t>جوان: "بعضی‌ها ممکنه توی مقطعی از زندگی‌شون قرص اعصاب یا آرام‌بخش استفاده کنن، شما الان چیزی مصرف می‌کنید؟"</a:t>
            </a:r>
          </a:p>
          <a:p>
            <a:pPr algn="r" rtl="1"/>
            <a:r>
              <a:rPr lang="en-US" dirty="0"/>
              <a:t>🧔‍♂️ </a:t>
            </a:r>
            <a:r>
              <a:rPr lang="fa-IR" dirty="0"/>
              <a:t>میانسال: "مثلاً قرص‌هایی مثل کلردیازپوکساید، آلپرازولام، سرترالین، فلوکستین یا داروهایی برای خواب یا اضطراب؟"</a:t>
            </a:r>
          </a:p>
          <a:p>
            <a:pPr algn="r" rtl="1"/>
            <a:r>
              <a:rPr lang="en-US" dirty="0"/>
              <a:t>🤰 </a:t>
            </a:r>
            <a:r>
              <a:rPr lang="fa-IR" dirty="0"/>
              <a:t>زنان باردار: "اگه از قبل داروی اعصاب می‌خوردید یا الان هم استفاده می‌کنید، لازمه پزشک تیم سلامت در جریان باشه. مایلید کمک‌تون کنیم تا درمان بهتر انجام بشه؟"</a:t>
            </a:r>
            <a:endParaRPr lang="en-US" dirty="0"/>
          </a:p>
        </p:txBody>
      </p:sp>
      <p:sp>
        <p:nvSpPr>
          <p:cNvPr id="4" name="Slide Number Placeholder 3">
            <a:extLst>
              <a:ext uri="{FF2B5EF4-FFF2-40B4-BE49-F238E27FC236}">
                <a16:creationId xmlns:a16="http://schemas.microsoft.com/office/drawing/2014/main" id="{13323F85-79FA-56EF-319A-2EE1B6B31518}"/>
              </a:ext>
            </a:extLst>
          </p:cNvPr>
          <p:cNvSpPr>
            <a:spLocks noGrp="1"/>
          </p:cNvSpPr>
          <p:nvPr>
            <p:ph type="sldNum" sz="quarter" idx="4"/>
          </p:nvPr>
        </p:nvSpPr>
        <p:spPr/>
        <p:txBody>
          <a:bodyPr/>
          <a:lstStyle/>
          <a:p>
            <a:fld id="{3A4F6043-7A67-491B-98BC-F933DED7226D}" type="slidenum">
              <a:rPr lang="en-US" smtClean="0"/>
              <a:pPr/>
              <a:t>43</a:t>
            </a:fld>
            <a:endParaRPr lang="en-US" dirty="0"/>
          </a:p>
        </p:txBody>
      </p:sp>
    </p:spTree>
    <p:extLst>
      <p:ext uri="{BB962C8B-B14F-4D97-AF65-F5344CB8AC3E}">
        <p14:creationId xmlns:p14="http://schemas.microsoft.com/office/powerpoint/2010/main" val="2517487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D7FFD-F7FB-92BB-036C-5F2600DC956D}"/>
              </a:ext>
            </a:extLst>
          </p:cNvPr>
          <p:cNvSpPr>
            <a:spLocks noGrp="1"/>
          </p:cNvSpPr>
          <p:nvPr>
            <p:ph type="title"/>
          </p:nvPr>
        </p:nvSpPr>
        <p:spPr/>
        <p:txBody>
          <a:bodyPr/>
          <a:lstStyle/>
          <a:p>
            <a:pPr algn="ctr" rtl="1"/>
            <a:r>
              <a:rPr lang="en-US" dirty="0"/>
              <a:t>🔍🧠 </a:t>
            </a:r>
            <a:r>
              <a:rPr lang="fa-IR" dirty="0"/>
              <a:t>شناسایی موارد خودکشی در نظام سلامت</a:t>
            </a:r>
            <a:endParaRPr lang="en-US" dirty="0"/>
          </a:p>
        </p:txBody>
      </p:sp>
      <p:sp>
        <p:nvSpPr>
          <p:cNvPr id="3" name="Content Placeholder 2">
            <a:extLst>
              <a:ext uri="{FF2B5EF4-FFF2-40B4-BE49-F238E27FC236}">
                <a16:creationId xmlns:a16="http://schemas.microsoft.com/office/drawing/2014/main" id="{A7DAF3C3-DFBC-ACCE-9AED-7DF65296BC73}"/>
              </a:ext>
            </a:extLst>
          </p:cNvPr>
          <p:cNvSpPr>
            <a:spLocks noGrp="1"/>
          </p:cNvSpPr>
          <p:nvPr>
            <p:ph idx="1"/>
          </p:nvPr>
        </p:nvSpPr>
        <p:spPr/>
        <p:txBody>
          <a:bodyPr/>
          <a:lstStyle/>
          <a:p>
            <a:pPr algn="r" rtl="1"/>
            <a:r>
              <a:rPr lang="en-US" dirty="0"/>
              <a:t>🔹 </a:t>
            </a:r>
            <a:r>
              <a:rPr lang="fa-IR" dirty="0"/>
              <a:t>افراد دارای افکار خودکشی می‌تونن از چهار مسیر شناسایی بشن: </a:t>
            </a:r>
          </a:p>
          <a:p>
            <a:pPr algn="r" rtl="1">
              <a:lnSpc>
                <a:spcPct val="250000"/>
              </a:lnSpc>
            </a:pPr>
            <a:r>
              <a:rPr lang="fa-IR" dirty="0"/>
              <a:t>1️⃣ بهورز / ماما / مراقب سلامت در خانه بهداشت/مرکز جامع خدمات سلامت</a:t>
            </a:r>
            <a:br>
              <a:rPr lang="fa-IR" dirty="0"/>
            </a:br>
            <a:r>
              <a:rPr lang="fa-IR" dirty="0"/>
              <a:t>2️⃣ کارشناس سلامت روان در مرکز جامع سلامت</a:t>
            </a:r>
            <a:br>
              <a:rPr lang="fa-IR" dirty="0"/>
            </a:br>
            <a:r>
              <a:rPr lang="fa-IR" dirty="0"/>
              <a:t>3️⃣ پزشک عمومی در زمان شرح حال گرفتن</a:t>
            </a:r>
            <a:br>
              <a:rPr lang="fa-IR" dirty="0"/>
            </a:br>
            <a:r>
              <a:rPr lang="fa-IR" dirty="0"/>
              <a:t>4️⃣ بیماران ترخیص‌شده از بیمارستان پس از اقدام به خودکشی</a:t>
            </a:r>
            <a:endParaRPr lang="en-US" dirty="0"/>
          </a:p>
        </p:txBody>
      </p:sp>
      <p:sp>
        <p:nvSpPr>
          <p:cNvPr id="4" name="Slide Number Placeholder 3">
            <a:extLst>
              <a:ext uri="{FF2B5EF4-FFF2-40B4-BE49-F238E27FC236}">
                <a16:creationId xmlns:a16="http://schemas.microsoft.com/office/drawing/2014/main" id="{8FA707F8-A58D-4B7C-B0C4-311526DADB10}"/>
              </a:ext>
            </a:extLst>
          </p:cNvPr>
          <p:cNvSpPr>
            <a:spLocks noGrp="1"/>
          </p:cNvSpPr>
          <p:nvPr>
            <p:ph type="sldNum" sz="quarter" idx="4"/>
          </p:nvPr>
        </p:nvSpPr>
        <p:spPr/>
        <p:txBody>
          <a:bodyPr/>
          <a:lstStyle/>
          <a:p>
            <a:fld id="{3A4F6043-7A67-491B-98BC-F933DED7226D}" type="slidenum">
              <a:rPr lang="en-US" smtClean="0"/>
              <a:pPr/>
              <a:t>44</a:t>
            </a:fld>
            <a:endParaRPr lang="en-US" dirty="0"/>
          </a:p>
        </p:txBody>
      </p:sp>
    </p:spTree>
    <p:extLst>
      <p:ext uri="{BB962C8B-B14F-4D97-AF65-F5344CB8AC3E}">
        <p14:creationId xmlns:p14="http://schemas.microsoft.com/office/powerpoint/2010/main" val="11992189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5591A-8067-E0B9-83EE-42F6C3B937EF}"/>
              </a:ext>
            </a:extLst>
          </p:cNvPr>
          <p:cNvSpPr>
            <a:spLocks noGrp="1"/>
          </p:cNvSpPr>
          <p:nvPr>
            <p:ph type="title"/>
          </p:nvPr>
        </p:nvSpPr>
        <p:spPr/>
        <p:txBody>
          <a:bodyPr/>
          <a:lstStyle/>
          <a:p>
            <a:pPr algn="ctr" rtl="1"/>
            <a:r>
              <a:rPr lang="en-US" b="1" dirty="0"/>
              <a:t>🩺➡️🏥</a:t>
            </a:r>
            <a:br>
              <a:rPr lang="en-US" b="1" dirty="0"/>
            </a:br>
            <a:r>
              <a:rPr lang="fa-IR" dirty="0"/>
              <a:t>اقدام پزشک عمومی بعد از ارجاع</a:t>
            </a:r>
            <a:endParaRPr lang="en-US" dirty="0"/>
          </a:p>
        </p:txBody>
      </p:sp>
      <p:sp>
        <p:nvSpPr>
          <p:cNvPr id="3" name="Content Placeholder 2">
            <a:extLst>
              <a:ext uri="{FF2B5EF4-FFF2-40B4-BE49-F238E27FC236}">
                <a16:creationId xmlns:a16="http://schemas.microsoft.com/office/drawing/2014/main" id="{D0132BDA-E7F6-C9E3-C083-8BB403DE820F}"/>
              </a:ext>
            </a:extLst>
          </p:cNvPr>
          <p:cNvSpPr>
            <a:spLocks noGrp="1"/>
          </p:cNvSpPr>
          <p:nvPr>
            <p:ph idx="1"/>
          </p:nvPr>
        </p:nvSpPr>
        <p:spPr/>
        <p:txBody>
          <a:bodyPr>
            <a:normAutofit/>
          </a:bodyPr>
          <a:lstStyle/>
          <a:p>
            <a:pPr algn="r" rtl="1"/>
            <a:r>
              <a:rPr lang="en-US" dirty="0"/>
              <a:t>🔶 </a:t>
            </a:r>
            <a:r>
              <a:rPr lang="fa-IR" dirty="0"/>
              <a:t>ارزیابی خطر خودکشی توسط پزشک عمومی</a:t>
            </a:r>
          </a:p>
          <a:p>
            <a:pPr marL="285750" indent="-285750" algn="r" rtl="1">
              <a:buFont typeface="Arial" panose="020B0604020202020204" pitchFamily="34" charset="0"/>
              <a:buChar char="•"/>
            </a:pPr>
            <a:r>
              <a:rPr lang="en-US" dirty="0"/>
              <a:t>🔺 </a:t>
            </a:r>
            <a:r>
              <a:rPr lang="fa-IR" dirty="0"/>
              <a:t>اگر خطر بالا باشد:</a:t>
            </a:r>
          </a:p>
          <a:p>
            <a:pPr algn="r" rtl="1"/>
            <a:r>
              <a:rPr lang="en-US" dirty="0"/>
              <a:t>🏥 </a:t>
            </a:r>
            <a:r>
              <a:rPr lang="fa-IR" dirty="0"/>
              <a:t>ارجاع فوری به اورژانس بیمارستان </a:t>
            </a:r>
          </a:p>
          <a:p>
            <a:pPr algn="r" rtl="1"/>
            <a:r>
              <a:rPr lang="fa-IR" dirty="0"/>
              <a:t>در صورت وجود همراه: ✉️ اطلاع‌رسانی و اعزام همراه با نامه </a:t>
            </a:r>
          </a:p>
          <a:p>
            <a:pPr algn="r" rtl="1"/>
            <a:r>
              <a:rPr lang="fa-IR" dirty="0"/>
              <a:t>بدون همراه: ☎️ تماس با اورژانس اجتماعی 123 یا اورژانس پزشکی 115 </a:t>
            </a:r>
          </a:p>
          <a:p>
            <a:pPr algn="r" rtl="1"/>
            <a:r>
              <a:rPr lang="en-US" dirty="0"/>
              <a:t>👨‍👩‍👧‍👦</a:t>
            </a:r>
            <a:r>
              <a:rPr lang="fa-IR" dirty="0"/>
              <a:t>اطلاع به خانواده </a:t>
            </a:r>
          </a:p>
          <a:p>
            <a:pPr algn="ctr" rtl="1"/>
            <a:r>
              <a:rPr lang="en-US" dirty="0"/>
              <a:t>📝</a:t>
            </a:r>
            <a:r>
              <a:rPr lang="en-US" sz="2400" b="1" dirty="0">
                <a:solidFill>
                  <a:srgbClr val="FF0000"/>
                </a:solidFill>
              </a:rPr>
              <a:t> </a:t>
            </a:r>
            <a:r>
              <a:rPr lang="fa-IR" sz="2400" b="1" dirty="0">
                <a:solidFill>
                  <a:srgbClr val="FF0000"/>
                </a:solidFill>
              </a:rPr>
              <a:t>تمامی اقدامات باید مستندسازی شود.</a:t>
            </a:r>
            <a:endParaRPr lang="en-US" sz="2400" b="1" dirty="0">
              <a:solidFill>
                <a:srgbClr val="FF0000"/>
              </a:solidFill>
            </a:endParaRPr>
          </a:p>
        </p:txBody>
      </p:sp>
      <p:sp>
        <p:nvSpPr>
          <p:cNvPr id="4" name="Slide Number Placeholder 3">
            <a:extLst>
              <a:ext uri="{FF2B5EF4-FFF2-40B4-BE49-F238E27FC236}">
                <a16:creationId xmlns:a16="http://schemas.microsoft.com/office/drawing/2014/main" id="{FAE01E69-D5C1-C775-1B52-69BCF86B87E4}"/>
              </a:ext>
            </a:extLst>
          </p:cNvPr>
          <p:cNvSpPr>
            <a:spLocks noGrp="1"/>
          </p:cNvSpPr>
          <p:nvPr>
            <p:ph type="sldNum" sz="quarter" idx="4"/>
          </p:nvPr>
        </p:nvSpPr>
        <p:spPr/>
        <p:txBody>
          <a:bodyPr/>
          <a:lstStyle/>
          <a:p>
            <a:fld id="{3A4F6043-7A67-491B-98BC-F933DED7226D}" type="slidenum">
              <a:rPr lang="en-US" smtClean="0"/>
              <a:pPr/>
              <a:t>45</a:t>
            </a:fld>
            <a:endParaRPr lang="en-US" dirty="0"/>
          </a:p>
        </p:txBody>
      </p:sp>
    </p:spTree>
    <p:extLst>
      <p:ext uri="{BB962C8B-B14F-4D97-AF65-F5344CB8AC3E}">
        <p14:creationId xmlns:p14="http://schemas.microsoft.com/office/powerpoint/2010/main" val="8125076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478E1-E9B0-E761-4F5D-2938A9395315}"/>
              </a:ext>
            </a:extLst>
          </p:cNvPr>
          <p:cNvSpPr>
            <a:spLocks noGrp="1"/>
          </p:cNvSpPr>
          <p:nvPr>
            <p:ph type="title"/>
          </p:nvPr>
        </p:nvSpPr>
        <p:spPr/>
        <p:txBody>
          <a:bodyPr/>
          <a:lstStyle/>
          <a:p>
            <a:pPr algn="ctr" rtl="1"/>
            <a:r>
              <a:rPr lang="en-US" dirty="0"/>
              <a:t>📉🧘‍♀️ </a:t>
            </a:r>
            <a:r>
              <a:rPr lang="fa-IR" dirty="0"/>
              <a:t>در صورت خطر پایین یا بعد از ترخیص </a:t>
            </a:r>
            <a:endParaRPr lang="en-US" dirty="0"/>
          </a:p>
        </p:txBody>
      </p:sp>
      <p:sp>
        <p:nvSpPr>
          <p:cNvPr id="3" name="Content Placeholder 2">
            <a:extLst>
              <a:ext uri="{FF2B5EF4-FFF2-40B4-BE49-F238E27FC236}">
                <a16:creationId xmlns:a16="http://schemas.microsoft.com/office/drawing/2014/main" id="{14E5598F-E2D0-1300-0F1E-CBE4A39CB39C}"/>
              </a:ext>
            </a:extLst>
          </p:cNvPr>
          <p:cNvSpPr>
            <a:spLocks noGrp="1"/>
          </p:cNvSpPr>
          <p:nvPr>
            <p:ph idx="1"/>
          </p:nvPr>
        </p:nvSpPr>
        <p:spPr/>
        <p:txBody>
          <a:bodyPr>
            <a:normAutofit lnSpcReduction="10000"/>
          </a:bodyPr>
          <a:lstStyle/>
          <a:p>
            <a:pPr algn="r" rtl="1">
              <a:buNone/>
            </a:pPr>
            <a:r>
              <a:rPr lang="en-US" dirty="0"/>
              <a:t>🔸 </a:t>
            </a:r>
            <a:r>
              <a:rPr lang="fa-IR" dirty="0"/>
              <a:t>در صورت </a:t>
            </a:r>
            <a:r>
              <a:rPr lang="fa-IR" b="1" dirty="0"/>
              <a:t>خطر پایین</a:t>
            </a:r>
            <a:r>
              <a:rPr lang="fa-IR" dirty="0"/>
              <a:t>:</a:t>
            </a:r>
          </a:p>
          <a:p>
            <a:pPr algn="r" rtl="1">
              <a:buFont typeface="Arial" panose="020B0604020202020204" pitchFamily="34" charset="0"/>
              <a:buChar char="•"/>
            </a:pPr>
            <a:r>
              <a:rPr lang="fa-IR" dirty="0"/>
              <a:t>شروع </a:t>
            </a:r>
            <a:r>
              <a:rPr lang="fa-IR" b="1" dirty="0"/>
              <a:t>درمان دارویی و روانشناختی</a:t>
            </a:r>
            <a:r>
              <a:rPr lang="fa-IR" dirty="0"/>
              <a:t> توسط پزشک و کارشناس سلامت روان</a:t>
            </a:r>
          </a:p>
          <a:p>
            <a:pPr algn="r" rtl="1">
              <a:buFont typeface="Arial" panose="020B0604020202020204" pitchFamily="34" charset="0"/>
              <a:buChar char="•"/>
            </a:pPr>
            <a:r>
              <a:rPr lang="en-US" dirty="0"/>
              <a:t>📞</a:t>
            </a:r>
            <a:r>
              <a:rPr lang="fa-IR" dirty="0"/>
              <a:t>ثبت شماره تماس بیمار برای پیگیری</a:t>
            </a:r>
            <a:endParaRPr lang="en-US" dirty="0"/>
          </a:p>
          <a:p>
            <a:pPr algn="r" rtl="1">
              <a:buFont typeface="Arial" panose="020B0604020202020204" pitchFamily="34" charset="0"/>
              <a:buChar char="•"/>
            </a:pPr>
            <a:r>
              <a:rPr lang="en-US" dirty="0"/>
              <a:t>🤝</a:t>
            </a:r>
            <a:r>
              <a:rPr lang="fa-IR" dirty="0"/>
              <a:t>درمان باید </a:t>
            </a:r>
            <a:r>
              <a:rPr lang="fa-IR" b="1" dirty="0"/>
              <a:t>تیمی و پیوسته</a:t>
            </a:r>
            <a:r>
              <a:rPr lang="fa-IR" dirty="0"/>
              <a:t> باشه (پزشک + روانشناس) </a:t>
            </a:r>
            <a:endParaRPr lang="en-US" dirty="0"/>
          </a:p>
          <a:p>
            <a:pPr algn="r" rtl="1">
              <a:buNone/>
            </a:pPr>
            <a:r>
              <a:rPr lang="en-US" dirty="0"/>
              <a:t>🔄 </a:t>
            </a:r>
            <a:r>
              <a:rPr lang="fa-IR" dirty="0"/>
              <a:t>اگر بیمار از بیمارستان ترخیص شده:</a:t>
            </a:r>
          </a:p>
          <a:p>
            <a:pPr algn="r" rtl="1">
              <a:buFont typeface="Arial" panose="020B0604020202020204" pitchFamily="34" charset="0"/>
              <a:buChar char="•"/>
            </a:pPr>
            <a:r>
              <a:rPr lang="en-US" dirty="0"/>
              <a:t>🏡 </a:t>
            </a:r>
            <a:r>
              <a:rPr lang="fa-IR" dirty="0"/>
              <a:t>ارجاع به مرکز سلامت نزدیک محل سکونت</a:t>
            </a:r>
            <a:endParaRPr lang="en-US" dirty="0"/>
          </a:p>
          <a:p>
            <a:pPr algn="r" rtl="1">
              <a:buFont typeface="Arial" panose="020B0604020202020204" pitchFamily="34" charset="0"/>
              <a:buChar char="•"/>
            </a:pPr>
            <a:r>
              <a:rPr lang="fa-IR" dirty="0"/>
              <a:t>ادامه درمان دارویی + مداخلات روانشناختی</a:t>
            </a:r>
          </a:p>
          <a:p>
            <a:pPr algn="r" rtl="1">
              <a:buFont typeface="Arial" panose="020B0604020202020204" pitchFamily="34" charset="0"/>
              <a:buChar char="•"/>
            </a:pPr>
            <a:r>
              <a:rPr lang="en-US" dirty="0"/>
              <a:t>✅</a:t>
            </a:r>
            <a:r>
              <a:rPr lang="fa-IR" dirty="0"/>
              <a:t>پیگیری مجدد توسط </a:t>
            </a:r>
            <a:r>
              <a:rPr lang="fa-IR" b="1" dirty="0"/>
              <a:t>تیم سلامت </a:t>
            </a:r>
            <a:r>
              <a:rPr lang="fa-IR" dirty="0"/>
              <a:t>تا بهبودی کامل</a:t>
            </a:r>
            <a:endParaRPr lang="en-US" dirty="0"/>
          </a:p>
        </p:txBody>
      </p:sp>
      <p:sp>
        <p:nvSpPr>
          <p:cNvPr id="4" name="Slide Number Placeholder 3">
            <a:extLst>
              <a:ext uri="{FF2B5EF4-FFF2-40B4-BE49-F238E27FC236}">
                <a16:creationId xmlns:a16="http://schemas.microsoft.com/office/drawing/2014/main" id="{8FC022B1-9B8C-639F-73D9-C1FD5F5205CA}"/>
              </a:ext>
            </a:extLst>
          </p:cNvPr>
          <p:cNvSpPr>
            <a:spLocks noGrp="1"/>
          </p:cNvSpPr>
          <p:nvPr>
            <p:ph type="sldNum" sz="quarter" idx="4"/>
          </p:nvPr>
        </p:nvSpPr>
        <p:spPr/>
        <p:txBody>
          <a:bodyPr/>
          <a:lstStyle/>
          <a:p>
            <a:fld id="{3A4F6043-7A67-491B-98BC-F933DED7226D}" type="slidenum">
              <a:rPr lang="en-US" smtClean="0"/>
              <a:pPr/>
              <a:t>46</a:t>
            </a:fld>
            <a:endParaRPr lang="en-US" dirty="0"/>
          </a:p>
        </p:txBody>
      </p:sp>
    </p:spTree>
    <p:extLst>
      <p:ext uri="{BB962C8B-B14F-4D97-AF65-F5344CB8AC3E}">
        <p14:creationId xmlns:p14="http://schemas.microsoft.com/office/powerpoint/2010/main" val="26846985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DB116-D082-5927-6BF3-1F99A5B8DA35}"/>
              </a:ext>
            </a:extLst>
          </p:cNvPr>
          <p:cNvSpPr>
            <a:spLocks noGrp="1"/>
          </p:cNvSpPr>
          <p:nvPr>
            <p:ph type="title"/>
          </p:nvPr>
        </p:nvSpPr>
        <p:spPr/>
        <p:txBody>
          <a:bodyPr/>
          <a:lstStyle/>
          <a:p>
            <a:pPr algn="ctr" rtl="1"/>
            <a:r>
              <a:rPr lang="fa-IR" dirty="0"/>
              <a:t>👨‍👩‍👧‍👦سلامت اجتماعی</a:t>
            </a:r>
            <a:endParaRPr lang="en-US" dirty="0"/>
          </a:p>
        </p:txBody>
      </p:sp>
      <p:sp>
        <p:nvSpPr>
          <p:cNvPr id="3" name="Content Placeholder 2">
            <a:extLst>
              <a:ext uri="{FF2B5EF4-FFF2-40B4-BE49-F238E27FC236}">
                <a16:creationId xmlns:a16="http://schemas.microsoft.com/office/drawing/2014/main" id="{7ED44A6B-C7D9-8CBF-EBC8-2D3C0753BC78}"/>
              </a:ext>
            </a:extLst>
          </p:cNvPr>
          <p:cNvSpPr>
            <a:spLocks noGrp="1"/>
          </p:cNvSpPr>
          <p:nvPr>
            <p:ph idx="1"/>
          </p:nvPr>
        </p:nvSpPr>
        <p:spPr/>
        <p:txBody>
          <a:bodyPr/>
          <a:lstStyle/>
          <a:p>
            <a:pPr algn="r" rtl="1"/>
            <a:r>
              <a:rPr lang="en-US" dirty="0"/>
              <a:t>💬 </a:t>
            </a:r>
            <a:r>
              <a:rPr lang="fa-IR" dirty="0"/>
              <a:t>موضوع اصلی: خشونت خانگی (</a:t>
            </a:r>
            <a:r>
              <a:rPr lang="en-US" dirty="0"/>
              <a:t>😠 </a:t>
            </a:r>
            <a:r>
              <a:rPr lang="fa-IR" dirty="0"/>
              <a:t>عاطفی، کلامی😡، فیزیکی : 🤬 )</a:t>
            </a:r>
          </a:p>
          <a:p>
            <a:pPr algn="r" rtl="1"/>
            <a:r>
              <a:rPr lang="en-US" dirty="0"/>
              <a:t>🔹 </a:t>
            </a:r>
            <a:r>
              <a:rPr lang="fa-IR" dirty="0"/>
              <a:t>سوالات اصلی:آیا همسرتان شما را کتک زده است؟</a:t>
            </a:r>
          </a:p>
          <a:p>
            <a:pPr marL="342900" indent="-342900" algn="r" rtl="1">
              <a:buFont typeface="Arial" panose="020B0604020202020204" pitchFamily="34" charset="0"/>
              <a:buChar char="•"/>
            </a:pPr>
            <a:r>
              <a:rPr lang="fa-IR" dirty="0"/>
              <a:t>آیا به شما توهین کرده است؟</a:t>
            </a:r>
          </a:p>
          <a:p>
            <a:pPr marL="342900" indent="-342900" algn="r" rtl="1">
              <a:buFont typeface="Arial" panose="020B0604020202020204" pitchFamily="34" charset="0"/>
              <a:buChar char="•"/>
            </a:pPr>
            <a:r>
              <a:rPr lang="fa-IR" dirty="0"/>
              <a:t>آیا شما را تهدید به آسیب کرده است؟</a:t>
            </a:r>
          </a:p>
          <a:p>
            <a:pPr marL="342900" indent="-342900" algn="r" rtl="1">
              <a:buFont typeface="Arial" panose="020B0604020202020204" pitchFamily="34" charset="0"/>
              <a:buChar char="•"/>
            </a:pPr>
            <a:r>
              <a:rPr lang="fa-IR" dirty="0"/>
              <a:t>آیا سر شما فریاد زده است؟</a:t>
            </a:r>
          </a:p>
          <a:p>
            <a:pPr marL="342900" indent="-342900" algn="r" rtl="1">
              <a:buFont typeface="Wingdings" panose="05000000000000000000" pitchFamily="2" charset="2"/>
              <a:buChar char="Ø"/>
            </a:pPr>
            <a:r>
              <a:rPr lang="fa-IR" dirty="0"/>
              <a:t>آیا کودک یا نوجوان زیر ۱۸ سال در لحظه دعوا و خشونت در صحنه بوده‌اند؟</a:t>
            </a:r>
            <a:endParaRPr lang="en-US" dirty="0"/>
          </a:p>
        </p:txBody>
      </p:sp>
      <p:sp>
        <p:nvSpPr>
          <p:cNvPr id="4" name="Slide Number Placeholder 3">
            <a:extLst>
              <a:ext uri="{FF2B5EF4-FFF2-40B4-BE49-F238E27FC236}">
                <a16:creationId xmlns:a16="http://schemas.microsoft.com/office/drawing/2014/main" id="{811EAD2F-5B2A-00AB-C934-4B0F2AF5FD71}"/>
              </a:ext>
            </a:extLst>
          </p:cNvPr>
          <p:cNvSpPr>
            <a:spLocks noGrp="1"/>
          </p:cNvSpPr>
          <p:nvPr>
            <p:ph type="sldNum" sz="quarter" idx="4"/>
          </p:nvPr>
        </p:nvSpPr>
        <p:spPr/>
        <p:txBody>
          <a:bodyPr/>
          <a:lstStyle/>
          <a:p>
            <a:fld id="{3A4F6043-7A67-491B-98BC-F933DED7226D}" type="slidenum">
              <a:rPr lang="en-US" smtClean="0"/>
              <a:pPr/>
              <a:t>47</a:t>
            </a:fld>
            <a:endParaRPr lang="en-US" dirty="0"/>
          </a:p>
        </p:txBody>
      </p:sp>
    </p:spTree>
    <p:extLst>
      <p:ext uri="{BB962C8B-B14F-4D97-AF65-F5344CB8AC3E}">
        <p14:creationId xmlns:p14="http://schemas.microsoft.com/office/powerpoint/2010/main" val="24492606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15832-3B88-48CF-8043-95E6A4907870}"/>
              </a:ext>
            </a:extLst>
          </p:cNvPr>
          <p:cNvSpPr>
            <a:spLocks noGrp="1"/>
          </p:cNvSpPr>
          <p:nvPr>
            <p:ph type="title"/>
          </p:nvPr>
        </p:nvSpPr>
        <p:spPr/>
        <p:txBody>
          <a:bodyPr>
            <a:normAutofit/>
          </a:bodyPr>
          <a:lstStyle/>
          <a:p>
            <a:pPr algn="ctr" rtl="1"/>
            <a:r>
              <a:rPr lang="fa-IR" dirty="0"/>
              <a:t>👨‍👩‍👧‍👦سلامت اجتماعی</a:t>
            </a:r>
            <a:endParaRPr lang="en-US" dirty="0"/>
          </a:p>
        </p:txBody>
      </p:sp>
      <p:sp>
        <p:nvSpPr>
          <p:cNvPr id="33" name="Slide Number Placeholder 32">
            <a:extLst>
              <a:ext uri="{FF2B5EF4-FFF2-40B4-BE49-F238E27FC236}">
                <a16:creationId xmlns:a16="http://schemas.microsoft.com/office/drawing/2014/main" id="{EC64CEEC-83BF-60C7-B00E-F2DE1BC02BC2}"/>
              </a:ext>
            </a:extLst>
          </p:cNvPr>
          <p:cNvSpPr>
            <a:spLocks noGrp="1"/>
          </p:cNvSpPr>
          <p:nvPr>
            <p:ph type="sldNum" sz="quarter" idx="12"/>
          </p:nvPr>
        </p:nvSpPr>
        <p:spPr/>
        <p:txBody>
          <a:bodyPr/>
          <a:lstStyle/>
          <a:p>
            <a:fld id="{3A4F6043-7A67-491B-98BC-F933DED7226D}" type="slidenum">
              <a:rPr lang="en-US" smtClean="0"/>
              <a:pPr/>
              <a:t>48</a:t>
            </a:fld>
            <a:endParaRPr lang="en-US" dirty="0"/>
          </a:p>
        </p:txBody>
      </p:sp>
      <p:sp>
        <p:nvSpPr>
          <p:cNvPr id="6" name="Content Placeholder 5">
            <a:extLst>
              <a:ext uri="{FF2B5EF4-FFF2-40B4-BE49-F238E27FC236}">
                <a16:creationId xmlns:a16="http://schemas.microsoft.com/office/drawing/2014/main" id="{964EF738-C546-48C9-8CF1-CCC2D0FA0902}"/>
              </a:ext>
            </a:extLst>
          </p:cNvPr>
          <p:cNvSpPr>
            <a:spLocks noGrp="1"/>
          </p:cNvSpPr>
          <p:nvPr>
            <p:ph sz="half" idx="13"/>
          </p:nvPr>
        </p:nvSpPr>
        <p:spPr>
          <a:xfrm>
            <a:off x="943583" y="2198913"/>
            <a:ext cx="10138945" cy="3455925"/>
          </a:xfrm>
        </p:spPr>
        <p:txBody>
          <a:bodyPr vert="horz" lIns="91440" tIns="45720" rIns="91440" bIns="45720" rtlCol="0" anchor="t">
            <a:normAutofit/>
          </a:bodyPr>
          <a:lstStyle/>
          <a:p>
            <a:pPr algn="r" rtl="1"/>
            <a:r>
              <a:rPr lang="en-US" dirty="0"/>
              <a:t>✨ </a:t>
            </a:r>
            <a:r>
              <a:rPr lang="fa-IR" dirty="0"/>
              <a:t>"ببخشید یک‌سری سوال دارم که ممکنه براتون شخصی باشه، ولی فقط برای کمک و حمایت از خانم‌ها و خانواده‌هاست. اگر دوست ندارید جواب بدید، کاملاً قابل احترامه، ولی اگه بتونید پاسخ بدید، خیلی کمک می‌کنه بدونیم چه کمکی لازم دارید."</a:t>
            </a:r>
          </a:p>
          <a:p>
            <a:pPr algn="r" rtl="1"/>
            <a:r>
              <a:rPr lang="en-US" dirty="0"/>
              <a:t>🔸 </a:t>
            </a:r>
            <a:r>
              <a:rPr lang="fa-IR" dirty="0"/>
              <a:t>می‌تونه به این شکل بپرسه:"خانم عزیز، شده توی دعوا یا بحث با همسرتون، شما رو هل بده یا بزنه؟ یا مثلاً با کلمات بد بهتون بی‌احترامی کنه، یا تهدیدتون کنه که بهتون آسیب می‌زنه؟ یا خیلی بلند سرتون داد بزنه؟"</a:t>
            </a:r>
          </a:p>
          <a:p>
            <a:pPr algn="r" rtl="1"/>
            <a:r>
              <a:rPr lang="en-US" dirty="0"/>
              <a:t>👶 </a:t>
            </a:r>
            <a:r>
              <a:rPr lang="fa-IR" dirty="0"/>
              <a:t>توضیح برای سوال حضور کودک در صحنه:"اگه همچین چیزی پیش اومده، اون لحظه بچه‌هاتون هم اونجا بودن و دیدن؟ یا اصلاً بچه ندارید؟"</a:t>
            </a:r>
            <a:endParaRPr lang="en-US" dirty="0"/>
          </a:p>
        </p:txBody>
      </p:sp>
    </p:spTree>
    <p:extLst>
      <p:ext uri="{BB962C8B-B14F-4D97-AF65-F5344CB8AC3E}">
        <p14:creationId xmlns:p14="http://schemas.microsoft.com/office/powerpoint/2010/main" val="28976877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85544-C200-BEF3-61CE-CCB5EE891064}"/>
              </a:ext>
            </a:extLst>
          </p:cNvPr>
          <p:cNvSpPr>
            <a:spLocks noGrp="1"/>
          </p:cNvSpPr>
          <p:nvPr>
            <p:ph type="title"/>
          </p:nvPr>
        </p:nvSpPr>
        <p:spPr/>
        <p:txBody>
          <a:bodyPr>
            <a:normAutofit/>
          </a:bodyPr>
          <a:lstStyle/>
          <a:p>
            <a:pPr algn="ctr" rtl="1"/>
            <a:r>
              <a:rPr lang="en-US" dirty="0"/>
              <a:t>🟡 </a:t>
            </a:r>
            <a:r>
              <a:rPr lang="fa-IR" dirty="0"/>
              <a:t>بخش دوم: غربالگری خانواده‌های آسیب‌پذیر</a:t>
            </a:r>
            <a:br>
              <a:rPr lang="fa-IR" dirty="0"/>
            </a:br>
            <a:r>
              <a:rPr lang="en-US" dirty="0"/>
              <a:t>💬</a:t>
            </a:r>
            <a:r>
              <a:rPr lang="fa-IR" sz="3200" dirty="0"/>
              <a:t>موضوع اصلی: مشکلات خانوادگی و نیاز به حمایت</a:t>
            </a:r>
            <a:endParaRPr lang="en-US" dirty="0"/>
          </a:p>
        </p:txBody>
      </p:sp>
      <p:sp>
        <p:nvSpPr>
          <p:cNvPr id="33" name="Slide Number Placeholder 32">
            <a:extLst>
              <a:ext uri="{FF2B5EF4-FFF2-40B4-BE49-F238E27FC236}">
                <a16:creationId xmlns:a16="http://schemas.microsoft.com/office/drawing/2014/main" id="{9E4A32E4-179C-6FC0-8A0F-65F163803ABA}"/>
              </a:ext>
            </a:extLst>
          </p:cNvPr>
          <p:cNvSpPr>
            <a:spLocks noGrp="1"/>
          </p:cNvSpPr>
          <p:nvPr>
            <p:ph type="sldNum" sz="quarter" idx="14"/>
          </p:nvPr>
        </p:nvSpPr>
        <p:spPr/>
        <p:txBody>
          <a:bodyPr/>
          <a:lstStyle/>
          <a:p>
            <a:fld id="{3A4F6043-7A67-491B-98BC-F933DED7226D}" type="slidenum">
              <a:rPr lang="en-US" smtClean="0"/>
              <a:pPr/>
              <a:t>49</a:t>
            </a:fld>
            <a:endParaRPr lang="en-US" dirty="0"/>
          </a:p>
        </p:txBody>
      </p:sp>
      <p:sp>
        <p:nvSpPr>
          <p:cNvPr id="4" name="Content Placeholder 3">
            <a:extLst>
              <a:ext uri="{FF2B5EF4-FFF2-40B4-BE49-F238E27FC236}">
                <a16:creationId xmlns:a16="http://schemas.microsoft.com/office/drawing/2014/main" id="{E765806B-4BE0-6B7B-FE18-DF2D75670717}"/>
              </a:ext>
            </a:extLst>
          </p:cNvPr>
          <p:cNvSpPr>
            <a:spLocks noGrp="1"/>
          </p:cNvSpPr>
          <p:nvPr>
            <p:ph sz="half" idx="15"/>
          </p:nvPr>
        </p:nvSpPr>
        <p:spPr>
          <a:xfrm>
            <a:off x="651753" y="2004360"/>
            <a:ext cx="10505873" cy="3569589"/>
          </a:xfrm>
        </p:spPr>
        <p:txBody>
          <a:bodyPr>
            <a:normAutofit fontScale="85000" lnSpcReduction="20000"/>
          </a:bodyPr>
          <a:lstStyle/>
          <a:p>
            <a:pPr algn="r" rtl="1"/>
            <a:endParaRPr lang="fa-IR" dirty="0"/>
          </a:p>
          <a:p>
            <a:pPr algn="r" rtl="1"/>
            <a:r>
              <a:rPr lang="en-US" dirty="0"/>
              <a:t>🔹 </a:t>
            </a:r>
            <a:r>
              <a:rPr lang="fa-IR" dirty="0"/>
              <a:t>سوالات اصلی:</a:t>
            </a:r>
            <a:r>
              <a:rPr lang="en-US" dirty="0"/>
              <a:t> 💔 </a:t>
            </a:r>
            <a:r>
              <a:rPr lang="fa-IR" dirty="0"/>
              <a:t>آیا در یک سال گذشته طلاق، فوت همسر، یا جدایی داشته‌اید؟</a:t>
            </a:r>
          </a:p>
          <a:p>
            <a:pPr algn="r" rtl="1"/>
            <a:r>
              <a:rPr lang="fa-IR" dirty="0"/>
              <a:t>آیا در خانواده‌ی شما یکی از موارد زیر وجود دارد؟</a:t>
            </a:r>
          </a:p>
          <a:p>
            <a:pPr marL="285750" indent="-285750" algn="r" rtl="1">
              <a:buFont typeface="Arial" panose="020B0604020202020204" pitchFamily="34" charset="0"/>
              <a:buChar char="•"/>
            </a:pPr>
            <a:r>
              <a:rPr lang="fa-IR" dirty="0"/>
              <a:t>فردی با معلولیت جسمی یا روانی</a:t>
            </a:r>
          </a:p>
          <a:p>
            <a:pPr marL="285750" indent="-285750" algn="r" rtl="1">
              <a:buFont typeface="Arial" panose="020B0604020202020204" pitchFamily="34" charset="0"/>
              <a:buChar char="•"/>
            </a:pPr>
            <a:r>
              <a:rPr lang="fa-IR" dirty="0"/>
              <a:t>فردی با بیماری خاص(</a:t>
            </a:r>
            <a:r>
              <a:rPr lang="en-US" dirty="0"/>
              <a:t>💉 </a:t>
            </a:r>
            <a:r>
              <a:rPr lang="fa-IR" dirty="0"/>
              <a:t>تالاسمی ماژور،</a:t>
            </a:r>
            <a:r>
              <a:rPr lang="en-US" dirty="0"/>
              <a:t> 👨‍🦯 </a:t>
            </a:r>
            <a:r>
              <a:rPr lang="fa-IR" dirty="0"/>
              <a:t>هموفیلی، ⚡ بیماری‌های کلیوی (مانند نارسایی مزمن کلیه و دیالیز)،</a:t>
            </a:r>
            <a:r>
              <a:rPr lang="en-US" dirty="0"/>
              <a:t> 🧬 MS (</a:t>
            </a:r>
            <a:r>
              <a:rPr lang="fa-IR" dirty="0"/>
              <a:t>مولتیپل اسکلروزیس)، </a:t>
            </a:r>
            <a:r>
              <a:rPr lang="en-US" dirty="0"/>
              <a:t>🧠 </a:t>
            </a:r>
            <a:r>
              <a:rPr lang="fa-IR" dirty="0"/>
              <a:t>صرع مقاوم به درمان،</a:t>
            </a:r>
            <a:r>
              <a:rPr lang="en-US" dirty="0"/>
              <a:t> 🧪 </a:t>
            </a:r>
            <a:r>
              <a:rPr lang="fa-IR" dirty="0"/>
              <a:t>سرطان (در برخی موارد، بسته به شدت و مرحله)، نارسایی پیشرفته قلبی، </a:t>
            </a:r>
            <a:r>
              <a:rPr lang="en-US" dirty="0"/>
              <a:t>🧤 </a:t>
            </a:r>
            <a:r>
              <a:rPr lang="fa-IR" dirty="0"/>
              <a:t>برخی بیماری‌های خودایمنی یا نقص ایمنی شدید، </a:t>
            </a:r>
            <a:r>
              <a:rPr lang="en-US" dirty="0"/>
              <a:t>👶 </a:t>
            </a:r>
            <a:r>
              <a:rPr lang="fa-IR" dirty="0"/>
              <a:t>بیماری‌های متابولیک ارثی در کودکان</a:t>
            </a:r>
          </a:p>
          <a:p>
            <a:pPr marL="285750" indent="-285750" algn="r" rtl="1">
              <a:buFont typeface="Arial" panose="020B0604020202020204" pitchFamily="34" charset="0"/>
              <a:buChar char="•"/>
            </a:pPr>
            <a:r>
              <a:rPr lang="fa-IR" dirty="0"/>
              <a:t>فردی با اعتیاد</a:t>
            </a:r>
          </a:p>
          <a:p>
            <a:pPr marL="285750" indent="-285750" algn="r" rtl="1">
              <a:buFont typeface="Arial" panose="020B0604020202020204" pitchFamily="34" charset="0"/>
              <a:buChar char="•"/>
            </a:pPr>
            <a:r>
              <a:rPr lang="fa-IR" dirty="0"/>
              <a:t>فردی در زندان</a:t>
            </a:r>
          </a:p>
          <a:p>
            <a:pPr marL="285750" indent="-285750" algn="r" rtl="1">
              <a:buFont typeface="Arial" panose="020B0604020202020204" pitchFamily="34" charset="0"/>
              <a:buChar char="•"/>
            </a:pPr>
            <a:r>
              <a:rPr lang="fa-IR" dirty="0"/>
              <a:t>فقر و تحت پوشش نهادهای حمایتی</a:t>
            </a:r>
          </a:p>
          <a:p>
            <a:pPr marL="285750" indent="-285750" algn="r" rtl="1">
              <a:buFont typeface="Arial" panose="020B0604020202020204" pitchFamily="34" charset="0"/>
              <a:buChar char="•"/>
            </a:pPr>
            <a:r>
              <a:rPr lang="fa-IR" dirty="0"/>
              <a:t>هیچکدام</a:t>
            </a:r>
            <a:endParaRPr lang="en-US" dirty="0"/>
          </a:p>
        </p:txBody>
      </p:sp>
    </p:spTree>
    <p:extLst>
      <p:ext uri="{BB962C8B-B14F-4D97-AF65-F5344CB8AC3E}">
        <p14:creationId xmlns:p14="http://schemas.microsoft.com/office/powerpoint/2010/main" val="1147369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491B5-F3C9-8CB4-61C0-68FA045E4858}"/>
              </a:ext>
            </a:extLst>
          </p:cNvPr>
          <p:cNvSpPr>
            <a:spLocks noGrp="1"/>
          </p:cNvSpPr>
          <p:nvPr>
            <p:ph type="ctrTitle"/>
          </p:nvPr>
        </p:nvSpPr>
        <p:spPr/>
        <p:txBody>
          <a:bodyPr/>
          <a:lstStyle/>
          <a:p>
            <a:pPr algn="justLow" rtl="1">
              <a:lnSpc>
                <a:spcPct val="150000"/>
              </a:lnSpc>
            </a:pPr>
            <a:r>
              <a:rPr lang="fa-IR" dirty="0"/>
              <a:t>گروه سنی </a:t>
            </a:r>
            <a:br>
              <a:rPr lang="fa-IR" dirty="0"/>
            </a:br>
            <a:r>
              <a:rPr lang="fa-IR" sz="3600" dirty="0">
                <a:cs typeface="B Nazanin" panose="00000400000000000000" pitchFamily="2" charset="-78"/>
              </a:rPr>
              <a:t>سلامت روان: 5 سال به بالا</a:t>
            </a:r>
            <a:br>
              <a:rPr lang="fa-IR" sz="3600" dirty="0">
                <a:cs typeface="B Nazanin" panose="00000400000000000000" pitchFamily="2" charset="-78"/>
              </a:rPr>
            </a:br>
            <a:r>
              <a:rPr lang="fa-IR" sz="3600" dirty="0">
                <a:cs typeface="B Nazanin" panose="00000400000000000000" pitchFamily="2" charset="-78"/>
              </a:rPr>
              <a:t>سلامت اجتماعی: 5 تا 50 سال</a:t>
            </a:r>
            <a:br>
              <a:rPr lang="fa-IR" sz="3600" dirty="0">
                <a:cs typeface="B Nazanin" panose="00000400000000000000" pitchFamily="2" charset="-78"/>
              </a:rPr>
            </a:br>
            <a:r>
              <a:rPr lang="fa-IR" sz="3600" dirty="0">
                <a:cs typeface="B Nazanin" panose="00000400000000000000" pitchFamily="2" charset="-78"/>
              </a:rPr>
              <a:t>پیشگیری از سوئ مصرف مواد، الکل و دخانیات: 15تا 59 سال</a:t>
            </a:r>
            <a:endParaRPr lang="en-US" dirty="0">
              <a:cs typeface="B Nazanin" panose="00000400000000000000" pitchFamily="2" charset="-78"/>
            </a:endParaRPr>
          </a:p>
        </p:txBody>
      </p:sp>
      <p:sp>
        <p:nvSpPr>
          <p:cNvPr id="3" name="Picture Placeholder 2">
            <a:extLst>
              <a:ext uri="{FF2B5EF4-FFF2-40B4-BE49-F238E27FC236}">
                <a16:creationId xmlns:a16="http://schemas.microsoft.com/office/drawing/2014/main" id="{CC50B9D8-5773-9E4D-3B54-E8B9A274D028}"/>
              </a:ext>
            </a:extLst>
          </p:cNvPr>
          <p:cNvSpPr>
            <a:spLocks noGrp="1"/>
          </p:cNvSpPr>
          <p:nvPr>
            <p:ph type="pic" sz="quarter" idx="13"/>
          </p:nvPr>
        </p:nvSpPr>
        <p:spPr/>
      </p:sp>
    </p:spTree>
    <p:extLst>
      <p:ext uri="{BB962C8B-B14F-4D97-AF65-F5344CB8AC3E}">
        <p14:creationId xmlns:p14="http://schemas.microsoft.com/office/powerpoint/2010/main" val="2827657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253B5-D96C-AF95-05FC-F8917BBBB0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407C16-2D18-A9B9-8223-1CB5456E8E1A}"/>
              </a:ext>
            </a:extLst>
          </p:cNvPr>
          <p:cNvSpPr>
            <a:spLocks noGrp="1"/>
          </p:cNvSpPr>
          <p:nvPr>
            <p:ph type="title"/>
          </p:nvPr>
        </p:nvSpPr>
        <p:spPr/>
        <p:txBody>
          <a:bodyPr>
            <a:normAutofit/>
          </a:bodyPr>
          <a:lstStyle/>
          <a:p>
            <a:pPr algn="ctr" rtl="1"/>
            <a:r>
              <a:rPr lang="en-US" dirty="0"/>
              <a:t>🟡 </a:t>
            </a:r>
            <a:r>
              <a:rPr lang="fa-IR" dirty="0"/>
              <a:t>بخش دوم: غربالگری خانواده‌های آسیب‌پذیر</a:t>
            </a:r>
            <a:br>
              <a:rPr lang="fa-IR" dirty="0"/>
            </a:br>
            <a:r>
              <a:rPr lang="en-US" dirty="0"/>
              <a:t>💬</a:t>
            </a:r>
            <a:r>
              <a:rPr lang="fa-IR" sz="3200" dirty="0"/>
              <a:t>موضوع اصلی: مشکلات خانوادگی و نیاز به حمایت</a:t>
            </a:r>
            <a:endParaRPr lang="en-US" dirty="0"/>
          </a:p>
        </p:txBody>
      </p:sp>
      <p:sp>
        <p:nvSpPr>
          <p:cNvPr id="33" name="Slide Number Placeholder 32">
            <a:extLst>
              <a:ext uri="{FF2B5EF4-FFF2-40B4-BE49-F238E27FC236}">
                <a16:creationId xmlns:a16="http://schemas.microsoft.com/office/drawing/2014/main" id="{495B7187-C3B1-8FFD-F2B3-119A4480DB27}"/>
              </a:ext>
            </a:extLst>
          </p:cNvPr>
          <p:cNvSpPr>
            <a:spLocks noGrp="1"/>
          </p:cNvSpPr>
          <p:nvPr>
            <p:ph type="sldNum" sz="quarter" idx="14"/>
          </p:nvPr>
        </p:nvSpPr>
        <p:spPr/>
        <p:txBody>
          <a:bodyPr/>
          <a:lstStyle/>
          <a:p>
            <a:fld id="{3A4F6043-7A67-491B-98BC-F933DED7226D}" type="slidenum">
              <a:rPr lang="en-US" smtClean="0"/>
              <a:pPr/>
              <a:t>50</a:t>
            </a:fld>
            <a:endParaRPr lang="en-US" dirty="0"/>
          </a:p>
        </p:txBody>
      </p:sp>
      <p:sp>
        <p:nvSpPr>
          <p:cNvPr id="4" name="Content Placeholder 3">
            <a:extLst>
              <a:ext uri="{FF2B5EF4-FFF2-40B4-BE49-F238E27FC236}">
                <a16:creationId xmlns:a16="http://schemas.microsoft.com/office/drawing/2014/main" id="{B8699F79-9509-37AB-1B8D-322C8FA6A877}"/>
              </a:ext>
            </a:extLst>
          </p:cNvPr>
          <p:cNvSpPr>
            <a:spLocks noGrp="1"/>
          </p:cNvSpPr>
          <p:nvPr>
            <p:ph sz="half" idx="15"/>
          </p:nvPr>
        </p:nvSpPr>
        <p:spPr>
          <a:xfrm>
            <a:off x="651753" y="2004360"/>
            <a:ext cx="10505873" cy="3569589"/>
          </a:xfrm>
        </p:spPr>
        <p:txBody>
          <a:bodyPr>
            <a:normAutofit/>
          </a:bodyPr>
          <a:lstStyle/>
          <a:p>
            <a:pPr algn="r" rtl="1"/>
            <a:r>
              <a:rPr lang="fa-IR" dirty="0"/>
              <a:t>"برای اینکه بدونیم چه کمکی از نظر خدمات بهداشتی و روانی می‌تونیم به خانواده‌ها بکنیم، چند سوال دارم که لطفاً با خیال راحت جواب بدید. هیچ‌کس قضاوت‌تون نمی‌کنه."</a:t>
            </a:r>
          </a:p>
          <a:p>
            <a:pPr algn="r" rtl="1"/>
            <a:r>
              <a:rPr lang="fa-IR" dirty="0"/>
              <a:t>🔸 "تو یک سال گذشته، اتفاق سختی مثل طلاق، فوت همسر یا جدا شدن براتون پیش اومده؟"</a:t>
            </a:r>
          </a:p>
          <a:p>
            <a:pPr algn="r" rtl="1"/>
            <a:r>
              <a:rPr lang="en-US" dirty="0"/>
              <a:t>⚠️ </a:t>
            </a:r>
            <a:r>
              <a:rPr lang="fa-IR" dirty="0"/>
              <a:t>"در خونواده‌تون کسی هست که بیماری خاص یا معلولیت داشته باشه؟ یا کسی که مشکل اعتیاد داره یا زندان باشه؟ یا اینکه نیاز به کمک مالی دارید و تحت پوشش کمیته امداد یا بهزیستی هستید؟"</a:t>
            </a:r>
          </a:p>
          <a:p>
            <a:pPr algn="r" rtl="1"/>
            <a:r>
              <a:rPr lang="fa-IR" dirty="0"/>
              <a:t>✨ مثال‌ها برای کمک به درک مراجعه‌کننده:"مثلاً شوهرتون یا پسرتون مشکل اعصاب یا اعتیاد داشته باشه یا کسی از اعضای خانواده‌تون داروی خاص مصرف کنه برای بیماری‌ای که همیشه باهاشه."</a:t>
            </a:r>
          </a:p>
          <a:p>
            <a:pPr algn="r" rtl="1"/>
            <a:r>
              <a:rPr lang="fa-IR" dirty="0"/>
              <a:t>"یا کسی از خانواده‌تون باشه که بخاطر مشکل مالی کمک می‌گیره از نهادهای حمایتی."</a:t>
            </a:r>
          </a:p>
        </p:txBody>
      </p:sp>
    </p:spTree>
    <p:extLst>
      <p:ext uri="{BB962C8B-B14F-4D97-AF65-F5344CB8AC3E}">
        <p14:creationId xmlns:p14="http://schemas.microsoft.com/office/powerpoint/2010/main" val="25108698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BDD3376-2BB5-D208-489F-2CF4AEDE5388}"/>
              </a:ext>
            </a:extLst>
          </p:cNvPr>
          <p:cNvSpPr>
            <a:spLocks noGrp="1"/>
          </p:cNvSpPr>
          <p:nvPr>
            <p:ph type="title"/>
          </p:nvPr>
        </p:nvSpPr>
        <p:spPr/>
        <p:txBody>
          <a:bodyPr/>
          <a:lstStyle/>
          <a:p>
            <a:pPr algn="ctr" rtl="1"/>
            <a:r>
              <a:rPr lang="en-US" dirty="0"/>
              <a:t>🟪 </a:t>
            </a:r>
            <a:r>
              <a:rPr lang="fa-IR" sz="3200" dirty="0"/>
              <a:t>مقدمه ارزیابی از نظر مصرف مواد، الکل و دخانیات</a:t>
            </a:r>
            <a:endParaRPr lang="en-US" dirty="0"/>
          </a:p>
        </p:txBody>
      </p:sp>
      <p:sp>
        <p:nvSpPr>
          <p:cNvPr id="5" name="Content Placeholder 4">
            <a:extLst>
              <a:ext uri="{FF2B5EF4-FFF2-40B4-BE49-F238E27FC236}">
                <a16:creationId xmlns:a16="http://schemas.microsoft.com/office/drawing/2014/main" id="{B2F950D5-0AE0-05E7-665E-387B809FD290}"/>
              </a:ext>
            </a:extLst>
          </p:cNvPr>
          <p:cNvSpPr>
            <a:spLocks noGrp="1"/>
          </p:cNvSpPr>
          <p:nvPr>
            <p:ph sz="quarter" idx="15"/>
          </p:nvPr>
        </p:nvSpPr>
        <p:spPr/>
        <p:txBody>
          <a:bodyPr/>
          <a:lstStyle/>
          <a:p>
            <a:pPr algn="r" rtl="1"/>
            <a:r>
              <a:rPr lang="en-US" dirty="0"/>
              <a:t>💬 </a:t>
            </a:r>
            <a:r>
              <a:rPr lang="fa-IR" dirty="0"/>
              <a:t>می‌خوام چند سؤال درباره مصرف سیگار، قلیان، دارو یا مواد ازتون بپرسم. این کار برای همه انجام میشه و اطلاعات شما محرمانه‌ست</a:t>
            </a:r>
            <a:r>
              <a:rPr lang="en-US" dirty="0"/>
              <a:t> 🔒</a:t>
            </a:r>
            <a:r>
              <a:rPr lang="fa-IR" dirty="0"/>
              <a:t>. داروهایی که پزشک براتون تجویز کرده ثبت نمی‌کنیم، فقط اگر بدون تجویز یا زیادتر از مقدار گفته‌شده مصرف کردید، لطفاً بفرمایید.»</a:t>
            </a:r>
          </a:p>
          <a:p>
            <a:pPr algn="r" rtl="1"/>
            <a:endParaRPr lang="fa-IR" dirty="0"/>
          </a:p>
          <a:p>
            <a:pPr algn="ctr" rtl="1"/>
            <a:r>
              <a:rPr lang="en-US" sz="2400" b="1" dirty="0"/>
              <a:t>👂 </a:t>
            </a:r>
            <a:r>
              <a:rPr lang="fa-IR" sz="2400" b="1" dirty="0"/>
              <a:t>گفت‌وگو با احترام، همدلی، بدون قضاوت</a:t>
            </a:r>
            <a:endParaRPr lang="en-US" sz="2400" b="1" dirty="0"/>
          </a:p>
        </p:txBody>
      </p:sp>
      <p:pic>
        <p:nvPicPr>
          <p:cNvPr id="12" name="Picture Placeholder 11" descr="A couch with a coffee table">
            <a:extLst>
              <a:ext uri="{FF2B5EF4-FFF2-40B4-BE49-F238E27FC236}">
                <a16:creationId xmlns:a16="http://schemas.microsoft.com/office/drawing/2014/main" id="{0F70050D-37DB-3515-51AB-11DE7B246069}"/>
              </a:ext>
            </a:extLst>
          </p:cNvPr>
          <p:cNvPicPr>
            <a:picLocks noGrp="1" noChangeAspect="1"/>
          </p:cNvPicPr>
          <p:nvPr>
            <p:ph type="pic" sz="quarter" idx="13"/>
          </p:nvPr>
        </p:nvPicPr>
        <p:blipFill>
          <a:blip r:embed="rId3"/>
          <a:srcRect l="47" r="47"/>
          <a:stretch/>
        </p:blipFill>
        <p:spPr/>
      </p:pic>
      <p:sp>
        <p:nvSpPr>
          <p:cNvPr id="40" name="Slide Number Placeholder 39">
            <a:extLst>
              <a:ext uri="{FF2B5EF4-FFF2-40B4-BE49-F238E27FC236}">
                <a16:creationId xmlns:a16="http://schemas.microsoft.com/office/drawing/2014/main" id="{99A3C9AE-6440-E266-03D1-504E4CB48C95}"/>
              </a:ext>
            </a:extLst>
          </p:cNvPr>
          <p:cNvSpPr>
            <a:spLocks noGrp="1"/>
          </p:cNvSpPr>
          <p:nvPr>
            <p:ph type="sldNum" sz="quarter" idx="4"/>
          </p:nvPr>
        </p:nvSpPr>
        <p:spPr/>
        <p:txBody>
          <a:bodyPr/>
          <a:lstStyle/>
          <a:p>
            <a:fld id="{3A4F6043-7A67-491B-98BC-F933DED7226D}" type="slidenum">
              <a:rPr lang="en-US" smtClean="0"/>
              <a:pPr/>
              <a:t>51</a:t>
            </a:fld>
            <a:endParaRPr lang="en-US" dirty="0"/>
          </a:p>
        </p:txBody>
      </p:sp>
    </p:spTree>
    <p:extLst>
      <p:ext uri="{BB962C8B-B14F-4D97-AF65-F5344CB8AC3E}">
        <p14:creationId xmlns:p14="http://schemas.microsoft.com/office/powerpoint/2010/main" val="35360443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80268-1494-2660-4948-863C5C72646E}"/>
              </a:ext>
            </a:extLst>
          </p:cNvPr>
          <p:cNvSpPr>
            <a:spLocks noGrp="1"/>
          </p:cNvSpPr>
          <p:nvPr>
            <p:ph type="title"/>
          </p:nvPr>
        </p:nvSpPr>
        <p:spPr/>
        <p:txBody>
          <a:bodyPr/>
          <a:lstStyle/>
          <a:p>
            <a:pPr algn="ctr" rtl="1"/>
            <a:r>
              <a:rPr lang="fa-IR" dirty="0"/>
              <a:t>سوالات مربوط به مصرف در طول عمر</a:t>
            </a:r>
            <a:endParaRPr lang="en-US" dirty="0"/>
          </a:p>
        </p:txBody>
      </p:sp>
      <p:sp>
        <p:nvSpPr>
          <p:cNvPr id="4" name="Content Placeholder 3">
            <a:extLst>
              <a:ext uri="{FF2B5EF4-FFF2-40B4-BE49-F238E27FC236}">
                <a16:creationId xmlns:a16="http://schemas.microsoft.com/office/drawing/2014/main" id="{0A552E9A-D084-7FDA-32AA-D4368360A100}"/>
              </a:ext>
            </a:extLst>
          </p:cNvPr>
          <p:cNvSpPr>
            <a:spLocks noGrp="1"/>
          </p:cNvSpPr>
          <p:nvPr>
            <p:ph sz="half" idx="2"/>
          </p:nvPr>
        </p:nvSpPr>
        <p:spPr>
          <a:xfrm>
            <a:off x="1468877" y="1690688"/>
            <a:ext cx="9606683" cy="4262640"/>
          </a:xfrm>
        </p:spPr>
        <p:txBody>
          <a:bodyPr>
            <a:normAutofit/>
          </a:bodyPr>
          <a:lstStyle/>
          <a:p>
            <a:pPr algn="r" rtl="1"/>
            <a:r>
              <a:rPr lang="fa-IR" dirty="0"/>
              <a:t>تا حالا هیچ‌کدوم از این‌ها رو استفاده کرده‌اید؟ (حتی یک بار)</a:t>
            </a:r>
          </a:p>
          <a:p>
            <a:pPr marL="285750" indent="-285750" algn="r" rtl="1">
              <a:buFont typeface="Arial" panose="020B0604020202020204" pitchFamily="34" charset="0"/>
              <a:buChar char="•"/>
            </a:pPr>
            <a:r>
              <a:rPr lang="en-US" dirty="0"/>
              <a:t>🚬 </a:t>
            </a:r>
            <a:r>
              <a:rPr lang="fa-IR" dirty="0"/>
              <a:t>سیگار، قلیان، ناس و...</a:t>
            </a:r>
          </a:p>
          <a:p>
            <a:pPr marL="285750" indent="-285750" algn="r" rtl="1">
              <a:buFont typeface="Arial" panose="020B0604020202020204" pitchFamily="34" charset="0"/>
              <a:buChar char="•"/>
            </a:pPr>
            <a:r>
              <a:rPr lang="en-US" dirty="0"/>
              <a:t>💊 </a:t>
            </a:r>
            <a:r>
              <a:rPr lang="fa-IR" dirty="0"/>
              <a:t>داروهای مسکن مثل ترامادول، کدئین، دیفنوکسیلات (بدون تجویز)</a:t>
            </a:r>
          </a:p>
          <a:p>
            <a:pPr marL="285750" indent="-285750" algn="r" rtl="1">
              <a:buFont typeface="Arial" panose="020B0604020202020204" pitchFamily="34" charset="0"/>
              <a:buChar char="•"/>
            </a:pPr>
            <a:r>
              <a:rPr lang="en-US" dirty="0"/>
              <a:t>🛏️ </a:t>
            </a:r>
            <a:r>
              <a:rPr lang="fa-IR" dirty="0"/>
              <a:t>داروهای آرام‌بخش و خواب‌آور مثل دیازپام، آلپرازولام (بدون تجویز)</a:t>
            </a:r>
          </a:p>
          <a:p>
            <a:pPr marL="285750" indent="-285750" algn="r" rtl="1">
              <a:buFont typeface="Arial" panose="020B0604020202020204" pitchFamily="34" charset="0"/>
              <a:buChar char="•"/>
            </a:pPr>
            <a:r>
              <a:rPr lang="en-US" dirty="0"/>
              <a:t>🍷 </a:t>
            </a:r>
            <a:r>
              <a:rPr lang="fa-IR" dirty="0"/>
              <a:t>الکل (آبجو، عرق، شراب و...)</a:t>
            </a:r>
          </a:p>
          <a:p>
            <a:pPr marL="285750" indent="-285750" algn="r" rtl="1">
              <a:buFont typeface="Arial" panose="020B0604020202020204" pitchFamily="34" charset="0"/>
              <a:buChar char="•"/>
            </a:pPr>
            <a:r>
              <a:rPr lang="en-US" dirty="0"/>
              <a:t>💀 </a:t>
            </a:r>
            <a:r>
              <a:rPr lang="fa-IR" dirty="0"/>
              <a:t>مواد افیونی مثل تریاک، شیره، کراک، هرویین</a:t>
            </a:r>
          </a:p>
          <a:p>
            <a:pPr marL="285750" indent="-285750" algn="r" rtl="1">
              <a:buFont typeface="Arial" panose="020B0604020202020204" pitchFamily="34" charset="0"/>
              <a:buChar char="•"/>
            </a:pPr>
            <a:r>
              <a:rPr lang="en-US" dirty="0"/>
              <a:t>🍃 </a:t>
            </a:r>
            <a:r>
              <a:rPr lang="fa-IR" dirty="0"/>
              <a:t>حشیش (گُل، سیگاری و...)</a:t>
            </a:r>
          </a:p>
          <a:p>
            <a:pPr marL="285750" indent="-285750" algn="r" rtl="1">
              <a:buFont typeface="Arial" panose="020B0604020202020204" pitchFamily="34" charset="0"/>
              <a:buChar char="•"/>
            </a:pPr>
            <a:r>
              <a:rPr lang="en-US" dirty="0"/>
              <a:t>⚡ </a:t>
            </a:r>
            <a:r>
              <a:rPr lang="fa-IR" dirty="0"/>
              <a:t>محرک‌ها مثل شیشه، اکس، ریتالین</a:t>
            </a:r>
          </a:p>
          <a:p>
            <a:pPr algn="r" rtl="1"/>
            <a:r>
              <a:rPr lang="fa-IR" dirty="0"/>
              <a:t>گزینه‌ها:</a:t>
            </a:r>
            <a:r>
              <a:rPr lang="en-US" dirty="0"/>
              <a:t>✅ </a:t>
            </a:r>
            <a:r>
              <a:rPr lang="fa-IR" dirty="0"/>
              <a:t>بله </a:t>
            </a:r>
            <a:r>
              <a:rPr lang="en-US" dirty="0"/>
              <a:t>❌ </a:t>
            </a:r>
            <a:r>
              <a:rPr lang="fa-IR" dirty="0"/>
              <a:t>خیر </a:t>
            </a:r>
            <a:r>
              <a:rPr lang="en-US" dirty="0"/>
              <a:t>❓ </a:t>
            </a:r>
            <a:r>
              <a:rPr lang="fa-IR" dirty="0"/>
              <a:t>عدم تمایل به پاسخ</a:t>
            </a:r>
            <a:endParaRPr lang="en-US" dirty="0"/>
          </a:p>
        </p:txBody>
      </p:sp>
      <p:sp>
        <p:nvSpPr>
          <p:cNvPr id="27" name="Slide Number Placeholder 26">
            <a:extLst>
              <a:ext uri="{FF2B5EF4-FFF2-40B4-BE49-F238E27FC236}">
                <a16:creationId xmlns:a16="http://schemas.microsoft.com/office/drawing/2014/main" id="{39C3EA6F-C7F7-8CA4-C495-1C9EEFF33DFD}"/>
              </a:ext>
            </a:extLst>
          </p:cNvPr>
          <p:cNvSpPr>
            <a:spLocks noGrp="1"/>
          </p:cNvSpPr>
          <p:nvPr>
            <p:ph type="sldNum" sz="quarter" idx="14"/>
          </p:nvPr>
        </p:nvSpPr>
        <p:spPr/>
        <p:txBody>
          <a:bodyPr/>
          <a:lstStyle/>
          <a:p>
            <a:fld id="{3A4F6043-7A67-491B-98BC-F933DED7226D}" type="slidenum">
              <a:rPr lang="en-US" smtClean="0"/>
              <a:pPr/>
              <a:t>52</a:t>
            </a:fld>
            <a:endParaRPr lang="en-US" dirty="0"/>
          </a:p>
        </p:txBody>
      </p:sp>
    </p:spTree>
    <p:extLst>
      <p:ext uri="{BB962C8B-B14F-4D97-AF65-F5344CB8AC3E}">
        <p14:creationId xmlns:p14="http://schemas.microsoft.com/office/powerpoint/2010/main" val="1603235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53D261-2347-F52A-59F9-D82F2E881CD5}"/>
              </a:ext>
            </a:extLst>
          </p:cNvPr>
          <p:cNvSpPr>
            <a:spLocks noGrp="1"/>
          </p:cNvSpPr>
          <p:nvPr>
            <p:ph type="title"/>
          </p:nvPr>
        </p:nvSpPr>
        <p:spPr/>
        <p:txBody>
          <a:bodyPr/>
          <a:lstStyle/>
          <a:p>
            <a:pPr algn="ctr" rtl="1"/>
            <a:r>
              <a:rPr lang="en-US" dirty="0"/>
              <a:t>📅 </a:t>
            </a:r>
            <a:r>
              <a:rPr lang="fa-IR" dirty="0"/>
              <a:t>مصرف در سه ماه اخیر و درمان</a:t>
            </a:r>
            <a:endParaRPr lang="en-US" dirty="0"/>
          </a:p>
        </p:txBody>
      </p:sp>
      <p:sp>
        <p:nvSpPr>
          <p:cNvPr id="4" name="Slide Number Placeholder 3">
            <a:extLst>
              <a:ext uri="{FF2B5EF4-FFF2-40B4-BE49-F238E27FC236}">
                <a16:creationId xmlns:a16="http://schemas.microsoft.com/office/drawing/2014/main" id="{F2779DEF-1367-D2EB-5F57-0756CA1FA1A7}"/>
              </a:ext>
            </a:extLst>
          </p:cNvPr>
          <p:cNvSpPr>
            <a:spLocks noGrp="1"/>
          </p:cNvSpPr>
          <p:nvPr>
            <p:ph type="sldNum" sz="quarter" idx="14"/>
          </p:nvPr>
        </p:nvSpPr>
        <p:spPr/>
        <p:txBody>
          <a:bodyPr/>
          <a:lstStyle/>
          <a:p>
            <a:fld id="{3A4F6043-7A67-491B-98BC-F933DED7226D}" type="slidenum">
              <a:rPr lang="en-US" smtClean="0"/>
              <a:pPr/>
              <a:t>53</a:t>
            </a:fld>
            <a:endParaRPr lang="en-US" dirty="0"/>
          </a:p>
        </p:txBody>
      </p:sp>
      <p:sp>
        <p:nvSpPr>
          <p:cNvPr id="5" name="Content Placeholder 4">
            <a:extLst>
              <a:ext uri="{FF2B5EF4-FFF2-40B4-BE49-F238E27FC236}">
                <a16:creationId xmlns:a16="http://schemas.microsoft.com/office/drawing/2014/main" id="{44E88F26-548C-B6E9-5F00-186742100870}"/>
              </a:ext>
            </a:extLst>
          </p:cNvPr>
          <p:cNvSpPr>
            <a:spLocks noGrp="1"/>
          </p:cNvSpPr>
          <p:nvPr>
            <p:ph sz="half" idx="15"/>
          </p:nvPr>
        </p:nvSpPr>
        <p:spPr>
          <a:xfrm>
            <a:off x="422177" y="2198914"/>
            <a:ext cx="10852179" cy="3841963"/>
          </a:xfrm>
        </p:spPr>
        <p:txBody>
          <a:bodyPr/>
          <a:lstStyle/>
          <a:p>
            <a:pPr algn="r" rtl="1"/>
            <a:r>
              <a:rPr lang="en-US" dirty="0"/>
              <a:t>📍 </a:t>
            </a:r>
            <a:r>
              <a:rPr lang="fa-IR" dirty="0"/>
              <a:t>آیا در سه ماه گذشته از این مواد استفاده کرده‌اید؟ (دوباره سوالات بالا)</a:t>
            </a:r>
            <a:r>
              <a:rPr lang="en-US" dirty="0"/>
              <a:t>📍 </a:t>
            </a:r>
            <a:endParaRPr lang="fa-IR" dirty="0"/>
          </a:p>
          <a:p>
            <a:pPr algn="r" rtl="1"/>
            <a:r>
              <a:rPr lang="fa-IR" dirty="0"/>
              <a:t>آیا الآن برای ترک درمان می‌گیرید؟</a:t>
            </a:r>
          </a:p>
          <a:p>
            <a:pPr algn="r" rtl="1"/>
            <a:r>
              <a:rPr lang="en-US" dirty="0"/>
              <a:t>➕ </a:t>
            </a:r>
            <a:r>
              <a:rPr lang="fa-IR" dirty="0"/>
              <a:t>اگر بله:چه موادی؟ (سیگار، دارو، مواد غیرقانونی، الکل و...)</a:t>
            </a:r>
          </a:p>
          <a:p>
            <a:pPr algn="r" rtl="1"/>
            <a:r>
              <a:rPr lang="en-US" dirty="0"/>
              <a:t>📍 </a:t>
            </a:r>
            <a:r>
              <a:rPr lang="fa-IR" dirty="0"/>
              <a:t>آیا فرزند زیر ۱۸ سال دارید؟</a:t>
            </a:r>
          </a:p>
          <a:p>
            <a:pPr algn="r" rtl="1"/>
            <a:r>
              <a:rPr lang="en-US" dirty="0"/>
              <a:t>📍 </a:t>
            </a:r>
            <a:r>
              <a:rPr lang="fa-IR" dirty="0"/>
              <a:t>آیا کسی در خانه یا در حضور فرزندتان سیگار یا قلیان می‌کشد؟</a:t>
            </a:r>
          </a:p>
          <a:p>
            <a:pPr algn="r" rtl="1"/>
            <a:r>
              <a:rPr lang="en-US" dirty="0"/>
              <a:t>📍 </a:t>
            </a:r>
            <a:r>
              <a:rPr lang="fa-IR" dirty="0"/>
              <a:t>آیا فرزندتان برای خرید مواد دخانی فرستاده شده؟</a:t>
            </a:r>
          </a:p>
          <a:p>
            <a:pPr algn="r" rtl="1"/>
            <a:r>
              <a:rPr lang="en-US" dirty="0"/>
              <a:t>📍 </a:t>
            </a:r>
            <a:r>
              <a:rPr lang="fa-IR" dirty="0"/>
              <a:t>در ماه گذشته فرزندتان در معرض دود سیگار دیگران بوده؟</a:t>
            </a:r>
            <a:endParaRPr lang="en-US" dirty="0"/>
          </a:p>
        </p:txBody>
      </p:sp>
    </p:spTree>
    <p:extLst>
      <p:ext uri="{BB962C8B-B14F-4D97-AF65-F5344CB8AC3E}">
        <p14:creationId xmlns:p14="http://schemas.microsoft.com/office/powerpoint/2010/main" val="33683743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D9ACB-A829-4937-4475-737E4B87C914}"/>
              </a:ext>
            </a:extLst>
          </p:cNvPr>
          <p:cNvSpPr>
            <a:spLocks noGrp="1"/>
          </p:cNvSpPr>
          <p:nvPr>
            <p:ph type="title"/>
          </p:nvPr>
        </p:nvSpPr>
        <p:spPr/>
        <p:txBody>
          <a:bodyPr/>
          <a:lstStyle/>
          <a:p>
            <a:pPr algn="ctr" rtl="1"/>
            <a:r>
              <a:rPr lang="fa-IR" dirty="0"/>
              <a:t>وجود مصرف‌کننده مواد یا الکل در خانواده</a:t>
            </a:r>
            <a:endParaRPr lang="en-US" dirty="0"/>
          </a:p>
        </p:txBody>
      </p:sp>
      <p:sp>
        <p:nvSpPr>
          <p:cNvPr id="4" name="Slide Number Placeholder 3">
            <a:extLst>
              <a:ext uri="{FF2B5EF4-FFF2-40B4-BE49-F238E27FC236}">
                <a16:creationId xmlns:a16="http://schemas.microsoft.com/office/drawing/2014/main" id="{298EBCD7-6B1B-D66C-4C66-7259DDF5B80D}"/>
              </a:ext>
            </a:extLst>
          </p:cNvPr>
          <p:cNvSpPr>
            <a:spLocks noGrp="1"/>
          </p:cNvSpPr>
          <p:nvPr>
            <p:ph type="sldNum" sz="quarter" idx="14"/>
          </p:nvPr>
        </p:nvSpPr>
        <p:spPr/>
        <p:txBody>
          <a:bodyPr/>
          <a:lstStyle/>
          <a:p>
            <a:fld id="{3A4F6043-7A67-491B-98BC-F933DED7226D}" type="slidenum">
              <a:rPr lang="en-US" smtClean="0"/>
              <a:pPr/>
              <a:t>54</a:t>
            </a:fld>
            <a:endParaRPr lang="en-US" dirty="0"/>
          </a:p>
        </p:txBody>
      </p:sp>
      <p:sp>
        <p:nvSpPr>
          <p:cNvPr id="5" name="Content Placeholder 4">
            <a:extLst>
              <a:ext uri="{FF2B5EF4-FFF2-40B4-BE49-F238E27FC236}">
                <a16:creationId xmlns:a16="http://schemas.microsoft.com/office/drawing/2014/main" id="{44AE007F-3A88-29C6-D1C7-32D355AAE7A3}"/>
              </a:ext>
            </a:extLst>
          </p:cNvPr>
          <p:cNvSpPr>
            <a:spLocks noGrp="1"/>
          </p:cNvSpPr>
          <p:nvPr>
            <p:ph sz="half" idx="15"/>
          </p:nvPr>
        </p:nvSpPr>
        <p:spPr>
          <a:xfrm>
            <a:off x="422177" y="2198914"/>
            <a:ext cx="10774359" cy="3783597"/>
          </a:xfrm>
        </p:spPr>
        <p:txBody>
          <a:bodyPr/>
          <a:lstStyle/>
          <a:p>
            <a:pPr algn="r" rtl="1">
              <a:lnSpc>
                <a:spcPct val="300000"/>
              </a:lnSpc>
            </a:pPr>
            <a:r>
              <a:rPr lang="en-US" dirty="0"/>
              <a:t>📌 </a:t>
            </a:r>
            <a:r>
              <a:rPr lang="fa-IR" dirty="0"/>
              <a:t>آیا کسی در خانواده شما هست که الکل یا مواد مصرف کنه؟</a:t>
            </a:r>
            <a:r>
              <a:rPr lang="en-US" dirty="0"/>
              <a:t> </a:t>
            </a:r>
            <a:endParaRPr lang="fa-IR" dirty="0"/>
          </a:p>
          <a:p>
            <a:pPr algn="r" rtl="1">
              <a:lnSpc>
                <a:spcPct val="300000"/>
              </a:lnSpc>
            </a:pPr>
            <a:r>
              <a:rPr lang="en-US" dirty="0"/>
              <a:t>🔹 </a:t>
            </a:r>
            <a:r>
              <a:rPr lang="fa-IR" dirty="0"/>
              <a:t>به‌صورت تفریحی یا اعتیاد؟</a:t>
            </a:r>
          </a:p>
          <a:p>
            <a:pPr algn="r" rtl="1">
              <a:lnSpc>
                <a:spcPct val="300000"/>
              </a:lnSpc>
            </a:pPr>
            <a:r>
              <a:rPr lang="en-US" dirty="0"/>
              <a:t>➕ </a:t>
            </a:r>
            <a:r>
              <a:rPr lang="fa-IR" dirty="0"/>
              <a:t>اگر بله: حتماً ثبت و در صورت نیاز، ارجاع جهت مداخله</a:t>
            </a:r>
            <a:endParaRPr lang="en-US" dirty="0"/>
          </a:p>
        </p:txBody>
      </p:sp>
    </p:spTree>
    <p:extLst>
      <p:ext uri="{BB962C8B-B14F-4D97-AF65-F5344CB8AC3E}">
        <p14:creationId xmlns:p14="http://schemas.microsoft.com/office/powerpoint/2010/main" val="25866376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D4F95-78D9-CAC1-9CB3-6F33FDFEBAC5}"/>
              </a:ext>
            </a:extLst>
          </p:cNvPr>
          <p:cNvSpPr>
            <a:spLocks noGrp="1"/>
          </p:cNvSpPr>
          <p:nvPr>
            <p:ph type="title"/>
          </p:nvPr>
        </p:nvSpPr>
        <p:spPr/>
        <p:txBody>
          <a:bodyPr/>
          <a:lstStyle/>
          <a:p>
            <a:pPr algn="ctr" rtl="1"/>
            <a:r>
              <a:rPr lang="fa-IR"/>
              <a:t>پیگیری</a:t>
            </a:r>
            <a:endParaRPr lang="en-US"/>
          </a:p>
        </p:txBody>
      </p:sp>
      <p:pic>
        <p:nvPicPr>
          <p:cNvPr id="6" name="Content Placeholder 5"/>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681926" y="0"/>
            <a:ext cx="9771216" cy="6909377"/>
          </a:xfrm>
        </p:spPr>
      </p:pic>
      <p:sp>
        <p:nvSpPr>
          <p:cNvPr id="4" name="Slide Number Placeholder 3">
            <a:extLst>
              <a:ext uri="{FF2B5EF4-FFF2-40B4-BE49-F238E27FC236}">
                <a16:creationId xmlns:a16="http://schemas.microsoft.com/office/drawing/2014/main" id="{C1E11583-A7CE-7DB6-2A48-6189885F0AD7}"/>
              </a:ext>
            </a:extLst>
          </p:cNvPr>
          <p:cNvSpPr>
            <a:spLocks noGrp="1"/>
          </p:cNvSpPr>
          <p:nvPr>
            <p:ph type="sldNum" sz="quarter" idx="14"/>
          </p:nvPr>
        </p:nvSpPr>
        <p:spPr/>
        <p:txBody>
          <a:bodyPr/>
          <a:lstStyle/>
          <a:p>
            <a:fld id="{3A4F6043-7A67-491B-98BC-F933DED7226D}" type="slidenum">
              <a:rPr lang="en-US" smtClean="0"/>
              <a:pPr/>
              <a:t>55</a:t>
            </a:fld>
            <a:endParaRPr lang="en-US" dirty="0"/>
          </a:p>
        </p:txBody>
      </p:sp>
      <p:sp>
        <p:nvSpPr>
          <p:cNvPr id="5" name="Content Placeholder 4">
            <a:extLst>
              <a:ext uri="{FF2B5EF4-FFF2-40B4-BE49-F238E27FC236}">
                <a16:creationId xmlns:a16="http://schemas.microsoft.com/office/drawing/2014/main" id="{0B31019E-5852-278D-C223-6892F3D0B415}"/>
              </a:ext>
            </a:extLst>
          </p:cNvPr>
          <p:cNvSpPr>
            <a:spLocks noGrp="1"/>
          </p:cNvSpPr>
          <p:nvPr>
            <p:ph sz="half" idx="15"/>
          </p:nvPr>
        </p:nvSpPr>
        <p:spPr/>
        <p:txBody>
          <a:bodyPr/>
          <a:lstStyle/>
          <a:p>
            <a:endParaRPr lang="en-US" dirty="0"/>
          </a:p>
        </p:txBody>
      </p:sp>
    </p:spTree>
    <p:extLst>
      <p:ext uri="{BB962C8B-B14F-4D97-AF65-F5344CB8AC3E}">
        <p14:creationId xmlns:p14="http://schemas.microsoft.com/office/powerpoint/2010/main" val="409129665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F1F15-46F5-4A2B-AF38-34F3B8027144}"/>
              </a:ext>
            </a:extLst>
          </p:cNvPr>
          <p:cNvSpPr>
            <a:spLocks noGrp="1"/>
          </p:cNvSpPr>
          <p:nvPr>
            <p:ph type="title"/>
          </p:nvPr>
        </p:nvSpPr>
        <p:spPr>
          <a:xfrm>
            <a:off x="422897" y="539496"/>
            <a:ext cx="5228393" cy="627823"/>
          </a:xfrm>
        </p:spPr>
        <p:txBody>
          <a:bodyPr>
            <a:normAutofit fontScale="90000"/>
          </a:bodyPr>
          <a:lstStyle/>
          <a:p>
            <a:pPr algn="ctr" rtl="1"/>
            <a:r>
              <a:rPr lang="fa-IR" dirty="0"/>
              <a:t>جمع‌بندی و نکات کلیدی</a:t>
            </a:r>
            <a:endParaRPr lang="en-US" dirty="0"/>
          </a:p>
        </p:txBody>
      </p:sp>
      <p:sp>
        <p:nvSpPr>
          <p:cNvPr id="3" name="Content Placeholder 2">
            <a:extLst>
              <a:ext uri="{FF2B5EF4-FFF2-40B4-BE49-F238E27FC236}">
                <a16:creationId xmlns:a16="http://schemas.microsoft.com/office/drawing/2014/main" id="{360A4C54-B3B2-4B02-A340-C72E57FEE5FE}"/>
              </a:ext>
            </a:extLst>
          </p:cNvPr>
          <p:cNvSpPr>
            <a:spLocks noGrp="1"/>
          </p:cNvSpPr>
          <p:nvPr>
            <p:ph idx="1"/>
          </p:nvPr>
        </p:nvSpPr>
        <p:spPr>
          <a:xfrm>
            <a:off x="867608" y="1798323"/>
            <a:ext cx="5228392" cy="3950724"/>
          </a:xfrm>
        </p:spPr>
        <p:txBody>
          <a:bodyPr vert="horz" lIns="91440" tIns="45720" rIns="91440" bIns="45720" rtlCol="0" anchor="t">
            <a:noAutofit/>
          </a:bodyPr>
          <a:lstStyle/>
          <a:p>
            <a:pPr algn="r" rtl="1"/>
            <a:r>
              <a:rPr lang="en-US" dirty="0"/>
              <a:t>✅ </a:t>
            </a:r>
            <a:r>
              <a:rPr lang="fa-IR" dirty="0"/>
              <a:t>همیشه با همدلی و بدون قضاوت سؤال بپرسید.</a:t>
            </a:r>
          </a:p>
          <a:p>
            <a:pPr algn="r" rtl="1"/>
            <a:r>
              <a:rPr lang="en-US" dirty="0"/>
              <a:t>✅</a:t>
            </a:r>
            <a:r>
              <a:rPr lang="fa-IR" dirty="0"/>
              <a:t>اطلاعات را با دقت وارد سامانه سیب کنید.</a:t>
            </a:r>
          </a:p>
          <a:p>
            <a:pPr algn="r" rtl="1"/>
            <a:r>
              <a:rPr lang="en-US" dirty="0"/>
              <a:t>✅ </a:t>
            </a:r>
            <a:r>
              <a:rPr lang="fa-IR" dirty="0"/>
              <a:t>در موارد مهم (مثل افکار خودکشی یا مصرف شیشه) حتماً ارجاع فوری انجام شود.</a:t>
            </a:r>
          </a:p>
          <a:p>
            <a:pPr algn="r" rtl="1"/>
            <a:r>
              <a:rPr lang="en-US" dirty="0"/>
              <a:t>✅ </a:t>
            </a:r>
            <a:r>
              <a:rPr lang="fa-IR" dirty="0"/>
              <a:t>از مثال‌های ساده برای فهم بهتر استفاده کنید.</a:t>
            </a:r>
          </a:p>
          <a:p>
            <a:pPr algn="r" rtl="1"/>
            <a:endParaRPr lang="fa-IR" dirty="0"/>
          </a:p>
          <a:p>
            <a:pPr algn="r" rtl="1"/>
            <a:endParaRPr lang="fa-IR" dirty="0"/>
          </a:p>
          <a:p>
            <a:pPr algn="ctr" rtl="1"/>
            <a:r>
              <a:rPr lang="en-US" dirty="0"/>
              <a:t>🟢 </a:t>
            </a:r>
            <a:r>
              <a:rPr lang="fa-IR" b="1" dirty="0"/>
              <a:t>یادتون نره: شما اولین حلقه‌ی شناسایی مشکلات روانی و اجتماعی و اعتیاد هستید و کارتون خیلی مهمه!</a:t>
            </a:r>
            <a:endParaRPr lang="en-US" b="1" dirty="0"/>
          </a:p>
        </p:txBody>
      </p:sp>
    </p:spTree>
    <p:extLst>
      <p:ext uri="{BB962C8B-B14F-4D97-AF65-F5344CB8AC3E}">
        <p14:creationId xmlns:p14="http://schemas.microsoft.com/office/powerpoint/2010/main" val="13153459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DFCD3-A55A-D3DD-38DF-63859E860827}"/>
              </a:ext>
            </a:extLst>
          </p:cNvPr>
          <p:cNvSpPr>
            <a:spLocks noGrp="1"/>
          </p:cNvSpPr>
          <p:nvPr>
            <p:ph type="ctrTitle"/>
          </p:nvPr>
        </p:nvSpPr>
        <p:spPr/>
        <p:txBody>
          <a:bodyPr/>
          <a:lstStyle/>
          <a:p>
            <a:endParaRPr lang="en-US" dirty="0"/>
          </a:p>
        </p:txBody>
      </p:sp>
      <p:sp>
        <p:nvSpPr>
          <p:cNvPr id="3" name="Picture Placeholder 2">
            <a:extLst>
              <a:ext uri="{FF2B5EF4-FFF2-40B4-BE49-F238E27FC236}">
                <a16:creationId xmlns:a16="http://schemas.microsoft.com/office/drawing/2014/main" id="{F1167CD3-FD30-C167-4A25-D7530A3B0DC7}"/>
              </a:ext>
            </a:extLst>
          </p:cNvPr>
          <p:cNvSpPr>
            <a:spLocks noGrp="1"/>
          </p:cNvSpPr>
          <p:nvPr>
            <p:ph type="pic" sz="quarter" idx="13"/>
          </p:nvPr>
        </p:nvSpPr>
        <p:spPr/>
      </p:sp>
      <p:graphicFrame>
        <p:nvGraphicFramePr>
          <p:cNvPr id="4" name="Object 3">
            <a:extLst>
              <a:ext uri="{FF2B5EF4-FFF2-40B4-BE49-F238E27FC236}">
                <a16:creationId xmlns:a16="http://schemas.microsoft.com/office/drawing/2014/main" id="{D256DD7A-F9C3-ED1E-A91A-F032DA5B63C3}"/>
              </a:ext>
            </a:extLst>
          </p:cNvPr>
          <p:cNvGraphicFramePr>
            <a:graphicFrameLocks noChangeAspect="1"/>
          </p:cNvGraphicFramePr>
          <p:nvPr>
            <p:extLst>
              <p:ext uri="{D42A27DB-BD31-4B8C-83A1-F6EECF244321}">
                <p14:modId xmlns:p14="http://schemas.microsoft.com/office/powerpoint/2010/main" val="1870010055"/>
              </p:ext>
            </p:extLst>
          </p:nvPr>
        </p:nvGraphicFramePr>
        <p:xfrm>
          <a:off x="0" y="0"/>
          <a:ext cx="6395083" cy="6858000"/>
        </p:xfrm>
        <a:graphic>
          <a:graphicData uri="http://schemas.openxmlformats.org/presentationml/2006/ole">
            <mc:AlternateContent xmlns:mc="http://schemas.openxmlformats.org/markup-compatibility/2006">
              <mc:Choice xmlns:v="urn:schemas-microsoft-com:vml" Requires="v">
                <p:oleObj spid="_x0000_s1033" name="Acrobat Document" r:id="rId3" imgW="4663440" imgH="6034898" progId="AcroExch.Document.11">
                  <p:embed/>
                </p:oleObj>
              </mc:Choice>
              <mc:Fallback>
                <p:oleObj name="Acrobat Document" r:id="rId3" imgW="4663440" imgH="6034898" progId="AcroExch.Document.11">
                  <p:embed/>
                  <p:pic>
                    <p:nvPicPr>
                      <p:cNvPr id="0" name=""/>
                      <p:cNvPicPr/>
                      <p:nvPr/>
                    </p:nvPicPr>
                    <p:blipFill>
                      <a:blip r:embed="rId4"/>
                      <a:stretch>
                        <a:fillRect/>
                      </a:stretch>
                    </p:blipFill>
                    <p:spPr>
                      <a:xfrm>
                        <a:off x="0" y="0"/>
                        <a:ext cx="6395083" cy="6858000"/>
                      </a:xfrm>
                      <a:prstGeom prst="rect">
                        <a:avLst/>
                      </a:prstGeom>
                    </p:spPr>
                  </p:pic>
                </p:oleObj>
              </mc:Fallback>
            </mc:AlternateContent>
          </a:graphicData>
        </a:graphic>
      </p:graphicFrame>
    </p:spTree>
    <p:extLst>
      <p:ext uri="{BB962C8B-B14F-4D97-AF65-F5344CB8AC3E}">
        <p14:creationId xmlns:p14="http://schemas.microsoft.com/office/powerpoint/2010/main" val="16375954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13B90-530F-44C7-40D9-3C9D0244AEB1}"/>
              </a:ext>
            </a:extLst>
          </p:cNvPr>
          <p:cNvSpPr>
            <a:spLocks noGrp="1"/>
          </p:cNvSpPr>
          <p:nvPr>
            <p:ph type="title"/>
          </p:nvPr>
        </p:nvSpPr>
        <p:spPr/>
        <p:txBody>
          <a:bodyPr/>
          <a:lstStyle/>
          <a:p>
            <a:pPr algn="ctr" rtl="1"/>
            <a:r>
              <a:rPr lang="en-US" dirty="0"/>
              <a:t>✅ </a:t>
            </a:r>
            <a:r>
              <a:rPr lang="fa-IR" dirty="0"/>
              <a:t>فرآیند کلی ارائه خدمات سلامت روان</a:t>
            </a:r>
            <a:endParaRPr lang="en-US" dirty="0"/>
          </a:p>
        </p:txBody>
      </p:sp>
      <p:sp>
        <p:nvSpPr>
          <p:cNvPr id="3" name="Content Placeholder 2">
            <a:extLst>
              <a:ext uri="{FF2B5EF4-FFF2-40B4-BE49-F238E27FC236}">
                <a16:creationId xmlns:a16="http://schemas.microsoft.com/office/drawing/2014/main" id="{17FEF915-27A1-F0F0-C3BD-1721986D391F}"/>
              </a:ext>
            </a:extLst>
          </p:cNvPr>
          <p:cNvSpPr>
            <a:spLocks noGrp="1"/>
          </p:cNvSpPr>
          <p:nvPr>
            <p:ph sz="quarter" idx="4"/>
          </p:nvPr>
        </p:nvSpPr>
        <p:spPr/>
        <p:txBody>
          <a:bodyPr/>
          <a:lstStyle/>
          <a:p>
            <a:pPr algn="r" rtl="1">
              <a:lnSpc>
                <a:spcPct val="150000"/>
              </a:lnSpc>
            </a:pPr>
            <a:r>
              <a:rPr lang="en-US" dirty="0"/>
              <a:t>🔹 </a:t>
            </a:r>
            <a:r>
              <a:rPr lang="fa-IR" dirty="0"/>
              <a:t>شروع با غربالگری:تمام افراد 5 سال به بالا که به خانه بهداشت یا مرکز سلامت </a:t>
            </a:r>
            <a:r>
              <a:rPr lang="en-US" dirty="0"/>
              <a:t>🏥</a:t>
            </a:r>
            <a:r>
              <a:rPr lang="fa-IR" dirty="0"/>
              <a:t> مراجعه می‌کنن، باید غربالگری روانی بشن</a:t>
            </a:r>
          </a:p>
          <a:p>
            <a:pPr algn="r" rtl="1">
              <a:lnSpc>
                <a:spcPct val="150000"/>
              </a:lnSpc>
            </a:pPr>
            <a:r>
              <a:rPr lang="en-US" dirty="0"/>
              <a:t>📝 </a:t>
            </a:r>
            <a:r>
              <a:rPr lang="fa-IR" dirty="0"/>
              <a:t>ابزار غربالگری = سوالات سامانه سیب</a:t>
            </a:r>
          </a:p>
          <a:p>
            <a:pPr algn="r" rtl="1">
              <a:lnSpc>
                <a:spcPct val="150000"/>
              </a:lnSpc>
            </a:pPr>
            <a:r>
              <a:rPr lang="en-US" dirty="0"/>
              <a:t>🔸 </a:t>
            </a:r>
            <a:r>
              <a:rPr lang="fa-IR" dirty="0"/>
              <a:t>هدف = شناسایی مشکلات روانی در مراحل اولیه</a:t>
            </a:r>
            <a:endParaRPr lang="en-US" dirty="0"/>
          </a:p>
        </p:txBody>
      </p:sp>
      <p:sp>
        <p:nvSpPr>
          <p:cNvPr id="4" name="Slide Number Placeholder 3">
            <a:extLst>
              <a:ext uri="{FF2B5EF4-FFF2-40B4-BE49-F238E27FC236}">
                <a16:creationId xmlns:a16="http://schemas.microsoft.com/office/drawing/2014/main" id="{C0E04F69-8CDE-99CF-BCA7-55683265A964}"/>
              </a:ext>
            </a:extLst>
          </p:cNvPr>
          <p:cNvSpPr>
            <a:spLocks noGrp="1"/>
          </p:cNvSpPr>
          <p:nvPr>
            <p:ph type="sldNum" sz="quarter" idx="14"/>
          </p:nvPr>
        </p:nvSpPr>
        <p:spPr/>
        <p:txBody>
          <a:bodyPr/>
          <a:lstStyle/>
          <a:p>
            <a:fld id="{3A4F6043-7A67-491B-98BC-F933DED7226D}" type="slidenum">
              <a:rPr lang="en-US" smtClean="0"/>
              <a:pPr/>
              <a:t>7</a:t>
            </a:fld>
            <a:endParaRPr lang="en-US" dirty="0"/>
          </a:p>
        </p:txBody>
      </p:sp>
      <p:sp>
        <p:nvSpPr>
          <p:cNvPr id="5" name="Content Placeholder 4">
            <a:extLst>
              <a:ext uri="{FF2B5EF4-FFF2-40B4-BE49-F238E27FC236}">
                <a16:creationId xmlns:a16="http://schemas.microsoft.com/office/drawing/2014/main" id="{623C6E2D-CD8A-B0A0-A011-44C0839EB0E4}"/>
              </a:ext>
            </a:extLst>
          </p:cNvPr>
          <p:cNvSpPr>
            <a:spLocks noGrp="1"/>
          </p:cNvSpPr>
          <p:nvPr>
            <p:ph sz="half" idx="15"/>
          </p:nvPr>
        </p:nvSpPr>
        <p:spPr/>
        <p:txBody>
          <a:bodyPr/>
          <a:lstStyle/>
          <a:p>
            <a:pPr algn="ctr" rtl="1"/>
            <a:r>
              <a:rPr lang="en-US" dirty="0"/>
              <a:t>🧠</a:t>
            </a:r>
            <a:r>
              <a:rPr lang="fa-IR" dirty="0"/>
              <a:t>بعد از غربالگری، مراجع به یکی از ۳ مسیر هدایت می‌شه:</a:t>
            </a:r>
          </a:p>
          <a:p>
            <a:pPr algn="ctr" rtl="1"/>
            <a:endParaRPr lang="en-US" dirty="0"/>
          </a:p>
        </p:txBody>
      </p:sp>
      <p:graphicFrame>
        <p:nvGraphicFramePr>
          <p:cNvPr id="6" name="Table 5">
            <a:extLst>
              <a:ext uri="{FF2B5EF4-FFF2-40B4-BE49-F238E27FC236}">
                <a16:creationId xmlns:a16="http://schemas.microsoft.com/office/drawing/2014/main" id="{CAFD6B46-0A1B-DD7A-7EDD-24CF75452491}"/>
              </a:ext>
            </a:extLst>
          </p:cNvPr>
          <p:cNvGraphicFramePr>
            <a:graphicFrameLocks noGrp="1"/>
          </p:cNvGraphicFramePr>
          <p:nvPr>
            <p:extLst>
              <p:ext uri="{D42A27DB-BD31-4B8C-83A1-F6EECF244321}">
                <p14:modId xmlns:p14="http://schemas.microsoft.com/office/powerpoint/2010/main" val="490124652"/>
              </p:ext>
            </p:extLst>
          </p:nvPr>
        </p:nvGraphicFramePr>
        <p:xfrm>
          <a:off x="505839" y="2845339"/>
          <a:ext cx="5972006" cy="1646093"/>
        </p:xfrm>
        <a:graphic>
          <a:graphicData uri="http://schemas.openxmlformats.org/drawingml/2006/table">
            <a:tbl>
              <a:tblPr rtl="1" firstRow="1" firstCol="1" bandRow="1">
                <a:tableStyleId>{F5AB1C69-6EDB-4FF4-983F-18BD219EF322}</a:tableStyleId>
              </a:tblPr>
              <a:tblGrid>
                <a:gridCol w="2986003">
                  <a:extLst>
                    <a:ext uri="{9D8B030D-6E8A-4147-A177-3AD203B41FA5}">
                      <a16:colId xmlns:a16="http://schemas.microsoft.com/office/drawing/2014/main" val="3172337549"/>
                    </a:ext>
                  </a:extLst>
                </a:gridCol>
                <a:gridCol w="2986003">
                  <a:extLst>
                    <a:ext uri="{9D8B030D-6E8A-4147-A177-3AD203B41FA5}">
                      <a16:colId xmlns:a16="http://schemas.microsoft.com/office/drawing/2014/main" val="3924077143"/>
                    </a:ext>
                  </a:extLst>
                </a:gridCol>
              </a:tblGrid>
              <a:tr h="405914">
                <a:tc>
                  <a:txBody>
                    <a:bodyPr/>
                    <a:lstStyle/>
                    <a:p>
                      <a:pPr marL="0" marR="0" algn="ctr" rtl="1">
                        <a:lnSpc>
                          <a:spcPct val="115000"/>
                        </a:lnSpc>
                        <a:spcAft>
                          <a:spcPts val="800"/>
                        </a:spcAft>
                        <a:buNone/>
                      </a:pPr>
                      <a:r>
                        <a:rPr lang="ar-SA" sz="1200" kern="100">
                          <a:effectLst/>
                        </a:rPr>
                        <a:t>وضعیت مراجع</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rtl="1">
                        <a:lnSpc>
                          <a:spcPct val="115000"/>
                        </a:lnSpc>
                        <a:spcAft>
                          <a:spcPts val="800"/>
                        </a:spcAft>
                        <a:buNone/>
                      </a:pPr>
                      <a:r>
                        <a:rPr lang="ar-SA" sz="1200" kern="100">
                          <a:effectLst/>
                        </a:rPr>
                        <a:t>اقدام لازم</a:t>
                      </a:r>
                      <a:endParaRPr lang="en-US" sz="1200" kern="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21039214"/>
                  </a:ext>
                </a:extLst>
              </a:tr>
              <a:tr h="413641">
                <a:tc>
                  <a:txBody>
                    <a:bodyPr/>
                    <a:lstStyle/>
                    <a:p>
                      <a:pPr marL="0" marR="0" algn="ctr" rtl="0">
                        <a:lnSpc>
                          <a:spcPct val="115000"/>
                        </a:lnSpc>
                        <a:spcAft>
                          <a:spcPts val="800"/>
                        </a:spcAft>
                        <a:buNone/>
                      </a:pPr>
                      <a:r>
                        <a:rPr lang="fa-IR" sz="1200" kern="100" dirty="0">
                          <a:effectLst/>
                        </a:rPr>
                        <a:t> </a:t>
                      </a:r>
                      <a:r>
                        <a:rPr lang="ar-SA" sz="1200" kern="100" dirty="0">
                          <a:effectLst/>
                        </a:rPr>
                        <a:t>سالم</a:t>
                      </a:r>
                      <a:r>
                        <a:rPr lang="en-US" sz="1200" kern="100" dirty="0">
                          <a:effectLst/>
                        </a:rPr>
                        <a:t>✅ </a:t>
                      </a:r>
                      <a:endParaRPr lang="en-US" sz="12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rtl="1">
                        <a:lnSpc>
                          <a:spcPct val="115000"/>
                        </a:lnSpc>
                        <a:spcAft>
                          <a:spcPts val="800"/>
                        </a:spcAft>
                        <a:buNone/>
                      </a:pPr>
                      <a:r>
                        <a:rPr lang="en-US" sz="1200" dirty="0"/>
                        <a:t>👩‍⚕️</a:t>
                      </a:r>
                      <a:r>
                        <a:rPr lang="ar-SA" sz="1200" kern="100" dirty="0">
                          <a:effectLst/>
                        </a:rPr>
                        <a:t>آموزش و مشاوره برای پیشگیری و سبک زندگی سالم</a:t>
                      </a:r>
                      <a:r>
                        <a:rPr lang="fa-IR" sz="1200" kern="100" dirty="0">
                          <a:effectLst/>
                        </a:rPr>
                        <a:t> توسط بهورز/ مراقب سلامت</a:t>
                      </a:r>
                      <a:endParaRPr lang="en-US" sz="12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42843274"/>
                  </a:ext>
                </a:extLst>
              </a:tr>
              <a:tr h="413641">
                <a:tc>
                  <a:txBody>
                    <a:bodyPr/>
                    <a:lstStyle/>
                    <a:p>
                      <a:pPr marL="0" marR="0" algn="ctr" rtl="0">
                        <a:lnSpc>
                          <a:spcPct val="115000"/>
                        </a:lnSpc>
                        <a:spcAft>
                          <a:spcPts val="800"/>
                        </a:spcAft>
                        <a:buNone/>
                      </a:pPr>
                      <a:r>
                        <a:rPr lang="ar-SA" sz="1200" kern="100" dirty="0">
                          <a:effectLst/>
                        </a:rPr>
                        <a:t>علائم خفیف</a:t>
                      </a:r>
                      <a:r>
                        <a:rPr lang="en-US" sz="1200" kern="100" dirty="0">
                          <a:effectLst/>
                        </a:rPr>
                        <a:t>⚠️</a:t>
                      </a:r>
                      <a:endParaRPr lang="en-US" sz="12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rtl="1">
                        <a:lnSpc>
                          <a:spcPct val="115000"/>
                        </a:lnSpc>
                        <a:spcAft>
                          <a:spcPts val="800"/>
                        </a:spcAft>
                        <a:buNone/>
                      </a:pPr>
                      <a:r>
                        <a:rPr lang="en-US" sz="1200" dirty="0"/>
                        <a:t>🧑‍⚕️</a:t>
                      </a:r>
                      <a:r>
                        <a:rPr lang="ar-SA" sz="1200" kern="100" dirty="0">
                          <a:effectLst/>
                        </a:rPr>
                        <a:t>ارجاع به  پزشک مرکز برای بررسی و درمان</a:t>
                      </a:r>
                      <a:r>
                        <a:rPr lang="fa-IR" sz="1200" kern="100" dirty="0">
                          <a:effectLst/>
                        </a:rPr>
                        <a:t> </a:t>
                      </a:r>
                      <a:endParaRPr lang="en-US" sz="12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763286113"/>
                  </a:ext>
                </a:extLst>
              </a:tr>
              <a:tr h="405914">
                <a:tc>
                  <a:txBody>
                    <a:bodyPr/>
                    <a:lstStyle/>
                    <a:p>
                      <a:pPr marL="0" marR="0" algn="ctr" rtl="1">
                        <a:lnSpc>
                          <a:spcPct val="115000"/>
                        </a:lnSpc>
                        <a:spcAft>
                          <a:spcPts val="800"/>
                        </a:spcAft>
                        <a:buNone/>
                      </a:pPr>
                      <a:r>
                        <a:rPr lang="ar-SA" sz="1200" kern="100" dirty="0">
                          <a:effectLst/>
                        </a:rPr>
                        <a:t>🔴</a:t>
                      </a:r>
                      <a:r>
                        <a:rPr lang="en-US" sz="1200" dirty="0"/>
                        <a:t>🚨</a:t>
                      </a:r>
                      <a:r>
                        <a:rPr lang="ar-SA" sz="1200" kern="100" dirty="0">
                          <a:effectLst/>
                        </a:rPr>
                        <a:t> وضعیت بحرانی</a:t>
                      </a:r>
                      <a:endParaRPr lang="en-US" sz="12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rtl="1">
                        <a:lnSpc>
                          <a:spcPct val="115000"/>
                        </a:lnSpc>
                        <a:spcAft>
                          <a:spcPts val="800"/>
                        </a:spcAft>
                        <a:buNone/>
                      </a:pPr>
                      <a:r>
                        <a:rPr lang="en-US" sz="1200" dirty="0"/>
                        <a:t>🧑‍🎓</a:t>
                      </a:r>
                      <a:r>
                        <a:rPr lang="ar-SA" sz="1200" kern="100" dirty="0">
                          <a:effectLst/>
                        </a:rPr>
                        <a:t>ارجاع فوری به پزشک مرکز</a:t>
                      </a:r>
                      <a:endParaRPr lang="en-US" sz="1200" kern="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359941664"/>
                  </a:ext>
                </a:extLst>
              </a:tr>
            </a:tbl>
          </a:graphicData>
        </a:graphic>
      </p:graphicFrame>
    </p:spTree>
    <p:extLst>
      <p:ext uri="{BB962C8B-B14F-4D97-AF65-F5344CB8AC3E}">
        <p14:creationId xmlns:p14="http://schemas.microsoft.com/office/powerpoint/2010/main" val="2726592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8854E-E26D-5363-4AE1-9443B04E3E65}"/>
              </a:ext>
            </a:extLst>
          </p:cNvPr>
          <p:cNvSpPr>
            <a:spLocks noGrp="1"/>
          </p:cNvSpPr>
          <p:nvPr>
            <p:ph type="title"/>
          </p:nvPr>
        </p:nvSpPr>
        <p:spPr/>
        <p:txBody>
          <a:bodyPr/>
          <a:lstStyle/>
          <a:p>
            <a:pPr algn="ctr" rtl="1"/>
            <a:r>
              <a:rPr lang="en-US" dirty="0"/>
              <a:t>✅ </a:t>
            </a:r>
            <a:r>
              <a:rPr lang="fa-IR" b="1" dirty="0"/>
              <a:t>نقش بهورز در سلامت روان</a:t>
            </a:r>
            <a:endParaRPr lang="en-US" dirty="0"/>
          </a:p>
        </p:txBody>
      </p:sp>
      <p:sp>
        <p:nvSpPr>
          <p:cNvPr id="4" name="Slide Number Placeholder 3">
            <a:extLst>
              <a:ext uri="{FF2B5EF4-FFF2-40B4-BE49-F238E27FC236}">
                <a16:creationId xmlns:a16="http://schemas.microsoft.com/office/drawing/2014/main" id="{DF9BF4E6-CE65-7799-F2A6-E3CF095757B5}"/>
              </a:ext>
            </a:extLst>
          </p:cNvPr>
          <p:cNvSpPr>
            <a:spLocks noGrp="1"/>
          </p:cNvSpPr>
          <p:nvPr>
            <p:ph type="sldNum" sz="quarter" idx="14"/>
          </p:nvPr>
        </p:nvSpPr>
        <p:spPr/>
        <p:txBody>
          <a:bodyPr/>
          <a:lstStyle/>
          <a:p>
            <a:fld id="{3A4F6043-7A67-491B-98BC-F933DED7226D}" type="slidenum">
              <a:rPr lang="en-US" smtClean="0"/>
              <a:pPr/>
              <a:t>8</a:t>
            </a:fld>
            <a:endParaRPr lang="en-US" dirty="0"/>
          </a:p>
        </p:txBody>
      </p:sp>
      <p:sp>
        <p:nvSpPr>
          <p:cNvPr id="5" name="Content Placeholder 4">
            <a:extLst>
              <a:ext uri="{FF2B5EF4-FFF2-40B4-BE49-F238E27FC236}">
                <a16:creationId xmlns:a16="http://schemas.microsoft.com/office/drawing/2014/main" id="{EE173BE8-B141-66DA-2BD6-31F56BC41614}"/>
              </a:ext>
            </a:extLst>
          </p:cNvPr>
          <p:cNvSpPr>
            <a:spLocks noGrp="1"/>
          </p:cNvSpPr>
          <p:nvPr>
            <p:ph sz="half" idx="15"/>
          </p:nvPr>
        </p:nvSpPr>
        <p:spPr>
          <a:xfrm>
            <a:off x="422178" y="2198914"/>
            <a:ext cx="10433890" cy="3608499"/>
          </a:xfrm>
        </p:spPr>
        <p:txBody>
          <a:bodyPr/>
          <a:lstStyle/>
          <a:p>
            <a:pPr algn="r" rtl="1">
              <a:lnSpc>
                <a:spcPct val="300000"/>
              </a:lnSpc>
            </a:pPr>
            <a:r>
              <a:rPr lang="en-US" dirty="0"/>
              <a:t>🔹 </a:t>
            </a:r>
            <a:r>
              <a:rPr lang="fa-IR" dirty="0"/>
              <a:t>اجرای غربالگری اولیه</a:t>
            </a:r>
            <a:br>
              <a:rPr lang="fa-IR" dirty="0"/>
            </a:br>
            <a:r>
              <a:rPr lang="en-US" dirty="0"/>
              <a:t>🔹 </a:t>
            </a:r>
            <a:r>
              <a:rPr lang="fa-IR" dirty="0"/>
              <a:t>شناسایی دیسترس روانشناختی و </a:t>
            </a:r>
            <a:r>
              <a:rPr lang="fa-IR" b="1" dirty="0"/>
              <a:t>ارجاع به‌موقع</a:t>
            </a:r>
            <a:r>
              <a:rPr lang="fa-IR" dirty="0"/>
              <a:t/>
            </a:r>
            <a:br>
              <a:rPr lang="fa-IR" dirty="0"/>
            </a:br>
            <a:r>
              <a:rPr lang="en-US" dirty="0"/>
              <a:t>🔹 </a:t>
            </a:r>
            <a:r>
              <a:rPr lang="fa-IR" dirty="0"/>
              <a:t>آموزش فردی و گروهی در جامعه</a:t>
            </a:r>
            <a:br>
              <a:rPr lang="fa-IR" dirty="0"/>
            </a:br>
            <a:r>
              <a:rPr lang="en-US" dirty="0"/>
              <a:t>🔹 </a:t>
            </a:r>
            <a:r>
              <a:rPr lang="fa-IR" dirty="0"/>
              <a:t>پیگیری وضعیت مراجعان ارجاع‌شده</a:t>
            </a:r>
            <a:endParaRPr lang="en-US" dirty="0"/>
          </a:p>
        </p:txBody>
      </p:sp>
    </p:spTree>
    <p:extLst>
      <p:ext uri="{BB962C8B-B14F-4D97-AF65-F5344CB8AC3E}">
        <p14:creationId xmlns:p14="http://schemas.microsoft.com/office/powerpoint/2010/main" val="36094617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t>سوالات ارزیابی سلامت روان کودکان </a:t>
            </a:r>
            <a:r>
              <a:rPr lang="fa-IR" dirty="0" smtClean="0"/>
              <a:t>(۵ </a:t>
            </a:r>
            <a:r>
              <a:rPr lang="fa-IR" dirty="0"/>
              <a:t>تا ۱۵ </a:t>
            </a:r>
            <a:r>
              <a:rPr lang="fa-IR" dirty="0" smtClean="0"/>
              <a:t>سال)</a:t>
            </a:r>
            <a:endParaRPr lang="en-US" dirty="0"/>
          </a:p>
        </p:txBody>
      </p:sp>
      <p:sp>
        <p:nvSpPr>
          <p:cNvPr id="4" name="Slide Number Placeholder 3"/>
          <p:cNvSpPr>
            <a:spLocks noGrp="1"/>
          </p:cNvSpPr>
          <p:nvPr>
            <p:ph type="sldNum" sz="quarter" idx="14"/>
          </p:nvPr>
        </p:nvSpPr>
        <p:spPr/>
        <p:txBody>
          <a:bodyPr/>
          <a:lstStyle/>
          <a:p>
            <a:fld id="{3A4F6043-7A67-491B-98BC-F933DED7226D}" type="slidenum">
              <a:rPr lang="en-US" smtClean="0"/>
              <a:pPr/>
              <a:t>9</a:t>
            </a:fld>
            <a:endParaRPr lang="en-US" dirty="0"/>
          </a:p>
        </p:txBody>
      </p:sp>
      <p:sp>
        <p:nvSpPr>
          <p:cNvPr id="5" name="Content Placeholder 4"/>
          <p:cNvSpPr>
            <a:spLocks noGrp="1"/>
          </p:cNvSpPr>
          <p:nvPr>
            <p:ph sz="half" idx="15"/>
          </p:nvPr>
        </p:nvSpPr>
        <p:spPr>
          <a:xfrm>
            <a:off x="422178" y="2198914"/>
            <a:ext cx="10653382" cy="3597452"/>
          </a:xfrm>
        </p:spPr>
        <p:txBody>
          <a:bodyPr>
            <a:noAutofit/>
          </a:bodyPr>
          <a:lstStyle/>
          <a:p>
            <a:pPr algn="r" rtl="1">
              <a:lnSpc>
                <a:spcPct val="120000"/>
              </a:lnSpc>
            </a:pPr>
            <a:r>
              <a:rPr lang="fa-IR" sz="1600" dirty="0" smtClean="0"/>
              <a:t>1. آیا </a:t>
            </a:r>
            <a:r>
              <a:rPr lang="fa-IR" sz="1600" dirty="0"/>
              <a:t>هر چند وقت یک بار در بیداری یا در خواب به مدت چند دقیقه دچار حمله تشنج یا غش می‌شود، بیهوش شده و دست و پا می‌زند، زبانش را گاز می‌گیرد و از دهانش کف (گاه خون‌آلود) خارج می‌شود و بعد از بازگشت به حالت عادی از وقایع پیش آمده چیزی را به خاطر نمی‌آورد</a:t>
            </a:r>
            <a:r>
              <a:rPr lang="fa-IR" sz="1600" dirty="0" smtClean="0"/>
              <a:t>؟</a:t>
            </a:r>
            <a:endParaRPr lang="fa-IR" sz="1600" dirty="0"/>
          </a:p>
          <a:p>
            <a:pPr algn="r" rtl="1">
              <a:lnSpc>
                <a:spcPct val="120000"/>
              </a:lnSpc>
            </a:pPr>
            <a:r>
              <a:rPr lang="fa-IR" sz="1600" dirty="0"/>
              <a:t>نسخه ساده </a:t>
            </a:r>
            <a:r>
              <a:rPr lang="fa-IR" sz="1600" dirty="0" smtClean="0"/>
              <a:t>آیا </a:t>
            </a:r>
            <a:r>
              <a:rPr lang="fa-IR" sz="1600" dirty="0"/>
              <a:t>کودک تا حالا بی‌هوش شده، بدنش سفت شده یا لرزیده، دست و پاش پریده یا تکون خورده؟ آیا بعدش هیچی یادش نبوده؟ مثلاً ممکنه کف از دهنش اومده باشه یا زبونشو گاز گرفته باشه</a:t>
            </a:r>
            <a:r>
              <a:rPr lang="fa-IR" sz="1600" dirty="0" smtClean="0"/>
              <a:t>؟</a:t>
            </a:r>
            <a:endParaRPr lang="fa-IR" sz="1600" dirty="0"/>
          </a:p>
          <a:p>
            <a:pPr algn="r" rtl="1">
              <a:lnSpc>
                <a:spcPct val="120000"/>
              </a:lnSpc>
            </a:pPr>
            <a:r>
              <a:rPr lang="fa-IR" sz="1600" dirty="0"/>
              <a:t>توضیح برای </a:t>
            </a:r>
            <a:r>
              <a:rPr lang="fa-IR" sz="1600" dirty="0" smtClean="0"/>
              <a:t>بهورز: این </a:t>
            </a:r>
            <a:r>
              <a:rPr lang="fa-IR" sz="1600" dirty="0"/>
              <a:t>سؤال داره بررسی می‌کنه که آیا کودک احتمالاً دچار صرع یا تشنج شده. این حمله‌ها می‌تونن در خواب یا بیداری رخ بدن. معمولاً بعدش کودک چیزی یادش نمیاد. خیلی مهمه که والدین بدونن این علائم ممکنه خطرناک باشه و نیاز به مراجعه به پزشک داره</a:t>
            </a:r>
            <a:r>
              <a:rPr lang="fa-IR" sz="1600" dirty="0" smtClean="0"/>
              <a:t>.</a:t>
            </a:r>
            <a:endParaRPr lang="fa-IR" sz="1600" dirty="0"/>
          </a:p>
          <a:p>
            <a:pPr algn="r" rtl="1">
              <a:lnSpc>
                <a:spcPct val="120000"/>
              </a:lnSpc>
            </a:pPr>
            <a:r>
              <a:rPr lang="fa-IR" sz="1600" dirty="0" smtClean="0"/>
              <a:t>مثال: مادری </a:t>
            </a:r>
            <a:r>
              <a:rPr lang="fa-IR" sz="1600" dirty="0"/>
              <a:t>می‌گه پسرش دیشب توی خواب یک‌دفعه بدنش شروع به لرزیدن کرده، دهانش کف کرده، و بعد که بیدار شده هیچی یادش نبوده.</a:t>
            </a:r>
            <a:endParaRPr lang="en-US" sz="1600" dirty="0"/>
          </a:p>
        </p:txBody>
      </p:sp>
    </p:spTree>
    <p:extLst>
      <p:ext uri="{BB962C8B-B14F-4D97-AF65-F5344CB8AC3E}">
        <p14:creationId xmlns:p14="http://schemas.microsoft.com/office/powerpoint/2010/main" val="2462092421"/>
      </p:ext>
    </p:extLst>
  </p:cSld>
  <p:clrMapOvr>
    <a:masterClrMapping/>
  </p:clrMapOvr>
</p:sld>
</file>

<file path=ppt/theme/theme1.xml><?xml version="1.0" encoding="utf-8"?>
<a:theme xmlns:a="http://schemas.openxmlformats.org/drawingml/2006/main" name="OffsetVTI">
  <a:themeElements>
    <a:clrScheme name="Custom 20">
      <a:dk1>
        <a:srgbClr val="000000"/>
      </a:dk1>
      <a:lt1>
        <a:sysClr val="window" lastClr="FFFFFF"/>
      </a:lt1>
      <a:dk2>
        <a:srgbClr val="2C3948"/>
      </a:dk2>
      <a:lt2>
        <a:srgbClr val="F4F4F4"/>
      </a:lt2>
      <a:accent1>
        <a:srgbClr val="F49D90"/>
      </a:accent1>
      <a:accent2>
        <a:srgbClr val="D6947C"/>
      </a:accent2>
      <a:accent3>
        <a:srgbClr val="BF8484"/>
      </a:accent3>
      <a:accent4>
        <a:srgbClr val="96A9AA"/>
      </a:accent4>
      <a:accent5>
        <a:srgbClr val="DD796C"/>
      </a:accent5>
      <a:accent6>
        <a:srgbClr val="D09145"/>
      </a:accent6>
      <a:hlink>
        <a:srgbClr val="DF686A"/>
      </a:hlink>
      <a:folHlink>
        <a:srgbClr val="F93F1C"/>
      </a:folHlink>
    </a:clrScheme>
    <a:fontScheme name="Dante">
      <a:majorFont>
        <a:latin typeface="Dante"/>
        <a:ea typeface=""/>
        <a:cs typeface=""/>
      </a:majorFont>
      <a:minorFont>
        <a:latin typeface="Dan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setVTI" id="{17A3166B-76FF-4669-8F6D-D4251AE158D8}" vid="{4532814A-B5F8-4CFD-BC69-A007D492DA4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B37DAF-AFAF-4561-A80B-C76198EBD319}">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5B665E41-66EB-401D-940D-8E7024721BE5}">
  <ds:schemaRefs>
    <ds:schemaRef ds:uri="http://schemas.microsoft.com/sharepoint/v3/contenttype/forms"/>
  </ds:schemaRefs>
</ds:datastoreItem>
</file>

<file path=customXml/itemProps3.xml><?xml version="1.0" encoding="utf-8"?>
<ds:datastoreItem xmlns:ds="http://schemas.openxmlformats.org/officeDocument/2006/customXml" ds:itemID="{A29436BC-77AE-4AEE-A282-4E162A1CAA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Offset design</Template>
  <TotalTime>165</TotalTime>
  <Words>5241</Words>
  <Application>Microsoft Office PowerPoint</Application>
  <PresentationFormat>Widescreen</PresentationFormat>
  <Paragraphs>357</Paragraphs>
  <Slides>56</Slides>
  <Notes>13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66" baseType="lpstr">
      <vt:lpstr>Arial</vt:lpstr>
      <vt:lpstr>B Nazanin</vt:lpstr>
      <vt:lpstr>Calibri</vt:lpstr>
      <vt:lpstr>Dante</vt:lpstr>
      <vt:lpstr>Dante (Headings)2</vt:lpstr>
      <vt:lpstr>Helvetica Neue Medium</vt:lpstr>
      <vt:lpstr>Wingdings</vt:lpstr>
      <vt:lpstr>Wingdings 2</vt:lpstr>
      <vt:lpstr>OffsetVTI</vt:lpstr>
      <vt:lpstr>Acrobat Document</vt:lpstr>
      <vt:lpstr>نحوه‌ی اجرای ارزیابی سلامت روان، اجتماعی و اعتیاد در سامانه سیب  (ویژه گروه سنی نوجوان، جوان و میانسال و سالمندان)  مرکز بهداشت شهرستان دزفول - واحد سلامت روان، اجتماعی و اعتیاد پریسا صحتی مسئول واحد سلامت روان، اجتماعی و اعتیاد</vt:lpstr>
      <vt:lpstr>PowerPoint Presentation</vt:lpstr>
      <vt:lpstr>مقدمه و اهمیت ارزیابی</vt:lpstr>
      <vt:lpstr>نکات مهم :  سوالات را با لحن دوستانه، غیر قضاوتی و محرمانه بپرسید.  پاسخ‌ها را دقیق و صادقانه ثبت کنید.  به تفاوت ارزیابی اولیه (اسکرینینگ) و تشخیص توجه کنید.  افراد در معرض خطر حتماً باید به سطوح بالاتر خدمات ارجاع داده شوند، حتی اگر خودشان تمایلی نداشته باشند (با مشاوره و همراهی).  پیگیری مجدد در مراجعه‌های بعدی فراموش نشود.</vt:lpstr>
      <vt:lpstr>گروه سنی  سلامت روان: 5 سال به بالا سلامت اجتماعی: 5 تا 50 سال پیشگیری از سوئ مصرف مواد، الکل و دخانیات: 15تا 59 سال</vt:lpstr>
      <vt:lpstr>PowerPoint Presentation</vt:lpstr>
      <vt:lpstr>✅ فرآیند کلی ارائه خدمات سلامت روان</vt:lpstr>
      <vt:lpstr>✅ نقش بهورز در سلامت روان</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کودکان (۵ تا ۱۵ سال)</vt:lpstr>
      <vt:lpstr>سوالات ارزیابی سلامت روان برای گروه سنی نوجوان(بالای 15 سال(، جوان، میانسال</vt:lpstr>
      <vt:lpstr>سوالات ارزیابی سلامت روان برای گروه سنی نوجوان(بالای 15 سال(، جوان، میانسال</vt:lpstr>
      <vt:lpstr>سوالات ارزیابی سلامت روان برای گروه سنی نوجوان(بالای 15 سال(، جوان، میانسال</vt:lpstr>
      <vt:lpstr>سوالات ارزیابی سلامت روان برای گروه سنی نوجوان(بالای 15 سال(، جوان، میانسال</vt:lpstr>
      <vt:lpstr>سوالات ارزیابی سلامت روان برای گروه سنی نوجوان(بالای 15 سال، جوان، میانسال)</vt:lpstr>
      <vt:lpstr>سوالات ارزیابی سلامت روان برای گروه سنی نوجوان(بالای 15 سال(، جوان، میانسال</vt:lpstr>
      <vt:lpstr>💔 ۱. افکار خودکشی </vt:lpstr>
      <vt:lpstr>PowerPoint Presentation</vt:lpstr>
      <vt:lpstr>💊👩‍⚕️ ۲. سابقه بیماری اعصاب و روان و مصرف دارو </vt:lpstr>
      <vt:lpstr>سوالات ارزیابی سلامت روان برای گروه سنی نوجوان(بالای 15 سال، جوان، میانسال)</vt:lpstr>
      <vt:lpstr>🔍🧠 شناسایی موارد خودکشی در نظام سلامت</vt:lpstr>
      <vt:lpstr>🩺➡️🏥 اقدام پزشک عمومی بعد از ارجاع</vt:lpstr>
      <vt:lpstr>📉🧘‍♀️ در صورت خطر پایین یا بعد از ترخیص </vt:lpstr>
      <vt:lpstr>👨‍👩‍👧‍👦سلامت اجتماعی</vt:lpstr>
      <vt:lpstr>👨‍👩‍👧‍👦سلامت اجتماعی</vt:lpstr>
      <vt:lpstr>🟡 بخش دوم: غربالگری خانواده‌های آسیب‌پذیر 💬موضوع اصلی: مشکلات خانوادگی و نیاز به حمایت</vt:lpstr>
      <vt:lpstr>🟡 بخش دوم: غربالگری خانواده‌های آسیب‌پذیر 💬موضوع اصلی: مشکلات خانوادگی و نیاز به حمایت</vt:lpstr>
      <vt:lpstr>🟪 مقدمه ارزیابی از نظر مصرف مواد، الکل و دخانیات</vt:lpstr>
      <vt:lpstr>سوالات مربوط به مصرف در طول عمر</vt:lpstr>
      <vt:lpstr>📅 مصرف در سه ماه اخیر و درمان</vt:lpstr>
      <vt:lpstr>وجود مصرف‌کننده مواد یا الکل در خانواده</vt:lpstr>
      <vt:lpstr>پیگیری</vt:lpstr>
      <vt:lpstr>جمع‌بندی و نکات کلیدی</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نحوه‌ی اجرای ارزیابی سلامت روان، اجتماعی و اعتیاد در سامانه سیب  (ویژه گروه سنی نوجوان، جوان و میانسال و سالمندان)  مرکز بهداشت شهرستان دزفول - واحد سلامت روان، اجتماعی و اعتیاد پریسا صحتی مسئول واحد سلامت روان، اجتماعی و اعتیاد</dc:title>
  <dc:creator>parisa sehati</dc:creator>
  <cp:lastModifiedBy>پریسا صحتی</cp:lastModifiedBy>
  <cp:revision>39</cp:revision>
  <dcterms:created xsi:type="dcterms:W3CDTF">2025-04-03T03:40:36Z</dcterms:created>
  <dcterms:modified xsi:type="dcterms:W3CDTF">2025-04-16T06:33:43Z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